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notesMasterIdLst>
    <p:notesMasterId r:id="rId21"/>
  </p:notesMasterIdLst>
  <p:sldIdLst>
    <p:sldId id="257" r:id="rId2"/>
    <p:sldId id="258" r:id="rId3"/>
    <p:sldId id="278" r:id="rId4"/>
    <p:sldId id="259" r:id="rId5"/>
    <p:sldId id="264" r:id="rId6"/>
    <p:sldId id="266" r:id="rId7"/>
    <p:sldId id="269" r:id="rId8"/>
    <p:sldId id="261" r:id="rId9"/>
    <p:sldId id="272" r:id="rId10"/>
    <p:sldId id="282" r:id="rId11"/>
    <p:sldId id="289" r:id="rId12"/>
    <p:sldId id="290" r:id="rId13"/>
    <p:sldId id="288" r:id="rId14"/>
    <p:sldId id="260" r:id="rId15"/>
    <p:sldId id="275" r:id="rId16"/>
    <p:sldId id="281" r:id="rId17"/>
    <p:sldId id="267" r:id="rId18"/>
    <p:sldId id="273" r:id="rId19"/>
    <p:sldId id="2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95A2F7F-D29D-9871-2235-FEA6D1A2E320}" name="Jennifer Coval" initials="JC" userId="S::jcoval@brynmawr.edu::aa11d15b-1b99-47c4-915d-79f9bd2938d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6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1572A9-E17E-4B42-A068-9A1CC7430872}"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33018E34-24C9-433B-91B4-BC3C94FF2F0E}">
      <dgm:prSet/>
      <dgm:spPr/>
      <dgm:t>
        <a:bodyPr/>
        <a:lstStyle/>
        <a:p>
          <a:pPr algn="l"/>
          <a:r>
            <a:rPr lang="en-US" b="1">
              <a:latin typeface="Century Gothic" panose="020B0502020202020204"/>
            </a:rPr>
            <a:t>How do </a:t>
          </a:r>
          <a:r>
            <a:rPr lang="en-US" b="1"/>
            <a:t>we </a:t>
          </a:r>
          <a:r>
            <a:rPr lang="en-US" b="1">
              <a:latin typeface="Century Gothic" panose="020B0502020202020204"/>
            </a:rPr>
            <a:t>create a curriculum to support and structure </a:t>
          </a:r>
          <a:r>
            <a:rPr lang="en-US" b="1"/>
            <a:t>the</a:t>
          </a:r>
          <a:r>
            <a:rPr lang="en-US" b="1">
              <a:latin typeface="Century Gothic" panose="020B0502020202020204"/>
            </a:rPr>
            <a:t> week</a:t>
          </a:r>
          <a:r>
            <a:rPr lang="en-US" b="1"/>
            <a:t>?</a:t>
          </a:r>
          <a:endParaRPr lang="en-US"/>
        </a:p>
      </dgm:t>
    </dgm:pt>
    <dgm:pt modelId="{4F83A764-148F-450A-917E-C4F2DADBFDF5}" type="parTrans" cxnId="{AB35A015-0899-47F2-9161-C482289729E3}">
      <dgm:prSet/>
      <dgm:spPr/>
      <dgm:t>
        <a:bodyPr/>
        <a:lstStyle/>
        <a:p>
          <a:endParaRPr lang="en-US"/>
        </a:p>
      </dgm:t>
    </dgm:pt>
    <dgm:pt modelId="{D674D6A6-347C-43E7-B9ED-B785200CA14C}" type="sibTrans" cxnId="{AB35A015-0899-47F2-9161-C482289729E3}">
      <dgm:prSet/>
      <dgm:spPr/>
      <dgm:t>
        <a:bodyPr/>
        <a:lstStyle/>
        <a:p>
          <a:endParaRPr lang="en-US"/>
        </a:p>
      </dgm:t>
    </dgm:pt>
    <dgm:pt modelId="{7F2A6E5D-9C80-466F-B1A2-C9D2D6E21FC9}">
      <dgm:prSet phldr="0"/>
      <dgm:spPr/>
      <dgm:t>
        <a:bodyPr/>
        <a:lstStyle/>
        <a:p>
          <a:pPr algn="l" rtl="0"/>
          <a:r>
            <a:rPr lang="en-US">
              <a:latin typeface="Century Gothic" panose="020B0502020202020204"/>
            </a:rPr>
            <a:t>We should teach students about collection development in different contexts – academic and public libraries</a:t>
          </a:r>
        </a:p>
      </dgm:t>
    </dgm:pt>
    <dgm:pt modelId="{1D88AF34-CA6A-4825-A28E-4FEA5EC1847C}" type="parTrans" cxnId="{4A174C4A-2D46-4277-8816-1D9F331D2676}">
      <dgm:prSet/>
      <dgm:spPr/>
    </dgm:pt>
    <dgm:pt modelId="{D1C388C3-9C2F-4C7B-9212-41142B30E88B}" type="sibTrans" cxnId="{4A174C4A-2D46-4277-8816-1D9F331D2676}">
      <dgm:prSet/>
      <dgm:spPr/>
    </dgm:pt>
    <dgm:pt modelId="{C86FCF83-42AE-440F-959C-D098ECA3C1DB}">
      <dgm:prSet phldr="0"/>
      <dgm:spPr/>
      <dgm:t>
        <a:bodyPr/>
        <a:lstStyle/>
        <a:p>
          <a:pPr algn="l" rtl="0"/>
          <a:r>
            <a:rPr lang="en-US">
              <a:latin typeface="Century Gothic" panose="020B0502020202020204"/>
            </a:rPr>
            <a:t>Use our process as a model</a:t>
          </a:r>
        </a:p>
      </dgm:t>
    </dgm:pt>
    <dgm:pt modelId="{F885D9E8-37B2-45A2-BD15-015D53E55EE1}" type="parTrans" cxnId="{1D3BA553-BE92-4786-900A-01AAAA0A019E}">
      <dgm:prSet/>
      <dgm:spPr/>
    </dgm:pt>
    <dgm:pt modelId="{D33AAAA9-5DB0-4C27-9CEF-E299F1947A22}" type="sibTrans" cxnId="{1D3BA553-BE92-4786-900A-01AAAA0A019E}">
      <dgm:prSet/>
      <dgm:spPr/>
    </dgm:pt>
    <dgm:pt modelId="{BE11F7CE-D435-40F1-BAA5-1699B7C320E3}" type="pres">
      <dgm:prSet presAssocID="{861572A9-E17E-4B42-A068-9A1CC7430872}" presName="Name0" presStyleCnt="0">
        <dgm:presLayoutVars>
          <dgm:dir/>
          <dgm:animLvl val="lvl"/>
          <dgm:resizeHandles val="exact"/>
        </dgm:presLayoutVars>
      </dgm:prSet>
      <dgm:spPr/>
    </dgm:pt>
    <dgm:pt modelId="{8EAAB7C7-2B38-41ED-B19A-1E3B6D30B014}" type="pres">
      <dgm:prSet presAssocID="{33018E34-24C9-433B-91B4-BC3C94FF2F0E}" presName="linNode" presStyleCnt="0"/>
      <dgm:spPr/>
    </dgm:pt>
    <dgm:pt modelId="{D8FC8CE4-A814-4C47-8624-CD1022073480}" type="pres">
      <dgm:prSet presAssocID="{33018E34-24C9-433B-91B4-BC3C94FF2F0E}" presName="parentText" presStyleLbl="node1" presStyleIdx="0" presStyleCnt="1">
        <dgm:presLayoutVars>
          <dgm:chMax val="1"/>
          <dgm:bulletEnabled val="1"/>
        </dgm:presLayoutVars>
      </dgm:prSet>
      <dgm:spPr/>
    </dgm:pt>
    <dgm:pt modelId="{DD527AD2-5C71-4F38-AC9C-6CC4FB767D71}" type="pres">
      <dgm:prSet presAssocID="{33018E34-24C9-433B-91B4-BC3C94FF2F0E}" presName="descendantText" presStyleLbl="alignAccFollowNode1" presStyleIdx="0" presStyleCnt="1">
        <dgm:presLayoutVars>
          <dgm:bulletEnabled val="1"/>
        </dgm:presLayoutVars>
      </dgm:prSet>
      <dgm:spPr/>
    </dgm:pt>
  </dgm:ptLst>
  <dgm:cxnLst>
    <dgm:cxn modelId="{AB35A015-0899-47F2-9161-C482289729E3}" srcId="{861572A9-E17E-4B42-A068-9A1CC7430872}" destId="{33018E34-24C9-433B-91B4-BC3C94FF2F0E}" srcOrd="0" destOrd="0" parTransId="{4F83A764-148F-450A-917E-C4F2DADBFDF5}" sibTransId="{D674D6A6-347C-43E7-B9ED-B785200CA14C}"/>
    <dgm:cxn modelId="{4A174C4A-2D46-4277-8816-1D9F331D2676}" srcId="{33018E34-24C9-433B-91B4-BC3C94FF2F0E}" destId="{7F2A6E5D-9C80-466F-B1A2-C9D2D6E21FC9}" srcOrd="0" destOrd="0" parTransId="{1D88AF34-CA6A-4825-A28E-4FEA5EC1847C}" sibTransId="{D1C388C3-9C2F-4C7B-9212-41142B30E88B}"/>
    <dgm:cxn modelId="{D1265C4C-8036-4FD9-816D-CC75DF9ED9A0}" type="presOf" srcId="{861572A9-E17E-4B42-A068-9A1CC7430872}" destId="{BE11F7CE-D435-40F1-BAA5-1699B7C320E3}" srcOrd="0" destOrd="0" presId="urn:microsoft.com/office/officeart/2005/8/layout/vList5"/>
    <dgm:cxn modelId="{1D3BA553-BE92-4786-900A-01AAAA0A019E}" srcId="{33018E34-24C9-433B-91B4-BC3C94FF2F0E}" destId="{C86FCF83-42AE-440F-959C-D098ECA3C1DB}" srcOrd="1" destOrd="0" parTransId="{F885D9E8-37B2-45A2-BD15-015D53E55EE1}" sibTransId="{D33AAAA9-5DB0-4C27-9CEF-E299F1947A22}"/>
    <dgm:cxn modelId="{53902E59-8483-4CB5-8212-D07649C88CDE}" type="presOf" srcId="{7F2A6E5D-9C80-466F-B1A2-C9D2D6E21FC9}" destId="{DD527AD2-5C71-4F38-AC9C-6CC4FB767D71}" srcOrd="0" destOrd="0" presId="urn:microsoft.com/office/officeart/2005/8/layout/vList5"/>
    <dgm:cxn modelId="{CDC58DC0-35E6-439C-BBD0-F0BF4F0DA918}" type="presOf" srcId="{C86FCF83-42AE-440F-959C-D098ECA3C1DB}" destId="{DD527AD2-5C71-4F38-AC9C-6CC4FB767D71}" srcOrd="0" destOrd="1" presId="urn:microsoft.com/office/officeart/2005/8/layout/vList5"/>
    <dgm:cxn modelId="{8E2430FE-C74C-440F-86DB-0B49E35A247B}" type="presOf" srcId="{33018E34-24C9-433B-91B4-BC3C94FF2F0E}" destId="{D8FC8CE4-A814-4C47-8624-CD1022073480}" srcOrd="0" destOrd="0" presId="urn:microsoft.com/office/officeart/2005/8/layout/vList5"/>
    <dgm:cxn modelId="{ED1E0B96-9860-4D3E-9A1E-CE2BE6D6F66A}" type="presParOf" srcId="{BE11F7CE-D435-40F1-BAA5-1699B7C320E3}" destId="{8EAAB7C7-2B38-41ED-B19A-1E3B6D30B014}" srcOrd="0" destOrd="0" presId="urn:microsoft.com/office/officeart/2005/8/layout/vList5"/>
    <dgm:cxn modelId="{08D6A1C0-551A-4E2E-A2BD-F34918FA5EB1}" type="presParOf" srcId="{8EAAB7C7-2B38-41ED-B19A-1E3B6D30B014}" destId="{D8FC8CE4-A814-4C47-8624-CD1022073480}" srcOrd="0" destOrd="0" presId="urn:microsoft.com/office/officeart/2005/8/layout/vList5"/>
    <dgm:cxn modelId="{B1F58861-A048-498E-B103-2993B295FC30}" type="presParOf" srcId="{8EAAB7C7-2B38-41ED-B19A-1E3B6D30B014}" destId="{DD527AD2-5C71-4F38-AC9C-6CC4FB767D7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1572A9-E17E-4B42-A068-9A1CC7430872}" type="doc">
      <dgm:prSet loTypeId="urn:microsoft.com/office/officeart/2005/8/layout/vList5" loCatId="list" qsTypeId="urn:microsoft.com/office/officeart/2005/8/quickstyle/simple4" qsCatId="simple" csTypeId="urn:microsoft.com/office/officeart/2005/8/colors/colorful1" csCatId="colorful"/>
      <dgm:spPr/>
      <dgm:t>
        <a:bodyPr/>
        <a:lstStyle/>
        <a:p>
          <a:endParaRPr lang="en-US"/>
        </a:p>
      </dgm:t>
    </dgm:pt>
    <dgm:pt modelId="{33018E34-24C9-433B-91B4-BC3C94FF2F0E}">
      <dgm:prSet/>
      <dgm:spPr/>
      <dgm:t>
        <a:bodyPr/>
        <a:lstStyle/>
        <a:p>
          <a:r>
            <a:rPr lang="en-US" b="1"/>
            <a:t>Where should we buy the books?</a:t>
          </a:r>
          <a:endParaRPr lang="en-US"/>
        </a:p>
      </dgm:t>
    </dgm:pt>
    <dgm:pt modelId="{4F83A764-148F-450A-917E-C4F2DADBFDF5}" type="parTrans" cxnId="{AB35A015-0899-47F2-9161-C482289729E3}">
      <dgm:prSet/>
      <dgm:spPr/>
      <dgm:t>
        <a:bodyPr/>
        <a:lstStyle/>
        <a:p>
          <a:endParaRPr lang="en-US"/>
        </a:p>
      </dgm:t>
    </dgm:pt>
    <dgm:pt modelId="{D674D6A6-347C-43E7-B9ED-B785200CA14C}" type="sibTrans" cxnId="{AB35A015-0899-47F2-9161-C482289729E3}">
      <dgm:prSet/>
      <dgm:spPr/>
      <dgm:t>
        <a:bodyPr/>
        <a:lstStyle/>
        <a:p>
          <a:endParaRPr lang="en-US"/>
        </a:p>
      </dgm:t>
    </dgm:pt>
    <dgm:pt modelId="{5A1B29AE-649B-44D7-86AC-D348B3A6A224}">
      <dgm:prSet/>
      <dgm:spPr/>
      <dgm:t>
        <a:bodyPr/>
        <a:lstStyle/>
        <a:p>
          <a:pPr rtl="0"/>
          <a:r>
            <a:rPr lang="en-US"/>
            <a:t>We should </a:t>
          </a:r>
          <a:r>
            <a:rPr lang="en-US">
              <a:latin typeface="Century Gothic" panose="020B0502020202020204"/>
            </a:rPr>
            <a:t>visit and create</a:t>
          </a:r>
          <a:r>
            <a:rPr lang="en-US"/>
            <a:t> relationships with independent bookstores </a:t>
          </a:r>
          <a:r>
            <a:rPr lang="en-US">
              <a:latin typeface="Century Gothic" panose="020B0502020202020204"/>
            </a:rPr>
            <a:t>that curate collections</a:t>
          </a:r>
          <a:r>
            <a:rPr lang="en-US"/>
            <a:t> for their communities</a:t>
          </a:r>
        </a:p>
      </dgm:t>
    </dgm:pt>
    <dgm:pt modelId="{F07880B8-6F14-4C50-9861-B7F3981A3AEE}" type="parTrans" cxnId="{D38BE13B-723E-41FD-8969-6A8015F32012}">
      <dgm:prSet/>
      <dgm:spPr/>
      <dgm:t>
        <a:bodyPr/>
        <a:lstStyle/>
        <a:p>
          <a:endParaRPr lang="en-US"/>
        </a:p>
      </dgm:t>
    </dgm:pt>
    <dgm:pt modelId="{D3352EC8-0000-4631-BAE5-51ABF38BFEE2}" type="sibTrans" cxnId="{D38BE13B-723E-41FD-8969-6A8015F32012}">
      <dgm:prSet/>
      <dgm:spPr/>
      <dgm:t>
        <a:bodyPr/>
        <a:lstStyle/>
        <a:p>
          <a:endParaRPr lang="en-US"/>
        </a:p>
      </dgm:t>
    </dgm:pt>
    <dgm:pt modelId="{68E02DF7-47C4-4E35-8008-4F4A6B421C41}">
      <dgm:prSet/>
      <dgm:spPr/>
      <dgm:t>
        <a:bodyPr/>
        <a:lstStyle/>
        <a:p>
          <a:pPr rtl="0"/>
          <a:r>
            <a:rPr lang="en-US" b="1"/>
            <a:t>What types of books should </a:t>
          </a:r>
          <a:r>
            <a:rPr lang="en-US" b="1">
              <a:latin typeface="Century Gothic" panose="020B0502020202020204"/>
            </a:rPr>
            <a:t>they choose</a:t>
          </a:r>
          <a:r>
            <a:rPr lang="en-US" b="1"/>
            <a:t>? </a:t>
          </a:r>
          <a:endParaRPr lang="en-US"/>
        </a:p>
      </dgm:t>
    </dgm:pt>
    <dgm:pt modelId="{6BCC2FDF-F62A-46E7-808E-1ECB1A8D2148}" type="parTrans" cxnId="{EC9AF5F5-61C3-4129-97EA-885944BFE1A7}">
      <dgm:prSet/>
      <dgm:spPr/>
      <dgm:t>
        <a:bodyPr/>
        <a:lstStyle/>
        <a:p>
          <a:endParaRPr lang="en-US"/>
        </a:p>
      </dgm:t>
    </dgm:pt>
    <dgm:pt modelId="{6617A894-2DFF-46D1-ADED-4E2589F7774D}" type="sibTrans" cxnId="{EC9AF5F5-61C3-4129-97EA-885944BFE1A7}">
      <dgm:prSet/>
      <dgm:spPr/>
      <dgm:t>
        <a:bodyPr/>
        <a:lstStyle/>
        <a:p>
          <a:endParaRPr lang="en-US"/>
        </a:p>
      </dgm:t>
    </dgm:pt>
    <dgm:pt modelId="{94574A50-3145-4B61-826B-101174C0F7E0}">
      <dgm:prSet/>
      <dgm:spPr/>
      <dgm:t>
        <a:bodyPr/>
        <a:lstStyle/>
        <a:p>
          <a:pPr rtl="0"/>
          <a:r>
            <a:rPr lang="en-US">
              <a:latin typeface="Century Gothic" panose="020B0502020202020204"/>
            </a:rPr>
            <a:t>Students should select</a:t>
          </a:r>
          <a:r>
            <a:rPr lang="en-US"/>
            <a:t> books that reflect their interests and their identities.</a:t>
          </a:r>
        </a:p>
      </dgm:t>
    </dgm:pt>
    <dgm:pt modelId="{8BC4A84F-DABF-4D49-9BAC-26E6513084B6}" type="parTrans" cxnId="{60E13ACC-0C11-4D5A-9DBA-65CA8F6FCA38}">
      <dgm:prSet/>
      <dgm:spPr/>
      <dgm:t>
        <a:bodyPr/>
        <a:lstStyle/>
        <a:p>
          <a:endParaRPr lang="en-US"/>
        </a:p>
      </dgm:t>
    </dgm:pt>
    <dgm:pt modelId="{86261B0F-9590-4C7F-854A-3BF7652730AC}" type="sibTrans" cxnId="{60E13ACC-0C11-4D5A-9DBA-65CA8F6FCA38}">
      <dgm:prSet/>
      <dgm:spPr/>
      <dgm:t>
        <a:bodyPr/>
        <a:lstStyle/>
        <a:p>
          <a:endParaRPr lang="en-US"/>
        </a:p>
      </dgm:t>
    </dgm:pt>
    <dgm:pt modelId="{DCF6EFF6-E593-4AF4-99D9-EEC178C8CECE}">
      <dgm:prSet/>
      <dgm:spPr/>
      <dgm:t>
        <a:bodyPr/>
        <a:lstStyle/>
        <a:p>
          <a:r>
            <a:rPr lang="en-US" b="1"/>
            <a:t>What should we call the program, and how should we market it?</a:t>
          </a:r>
          <a:endParaRPr lang="en-US"/>
        </a:p>
      </dgm:t>
    </dgm:pt>
    <dgm:pt modelId="{9327FB9A-2584-4F21-9638-766C5ED065F9}" type="parTrans" cxnId="{732F8B14-1161-4D12-A35F-799C1205B866}">
      <dgm:prSet/>
      <dgm:spPr/>
      <dgm:t>
        <a:bodyPr/>
        <a:lstStyle/>
        <a:p>
          <a:endParaRPr lang="en-US"/>
        </a:p>
      </dgm:t>
    </dgm:pt>
    <dgm:pt modelId="{230D8A31-F72B-41D5-8753-F354B4AC2052}" type="sibTrans" cxnId="{732F8B14-1161-4D12-A35F-799C1205B866}">
      <dgm:prSet/>
      <dgm:spPr/>
      <dgm:t>
        <a:bodyPr/>
        <a:lstStyle/>
        <a:p>
          <a:endParaRPr lang="en-US"/>
        </a:p>
      </dgm:t>
    </dgm:pt>
    <dgm:pt modelId="{115ACC6B-1476-4708-940D-FD765CB30715}">
      <dgm:prSet/>
      <dgm:spPr/>
      <dgm:t>
        <a:bodyPr/>
        <a:lstStyle/>
        <a:p>
          <a:pPr rtl="0"/>
          <a:r>
            <a:rPr lang="en-US"/>
            <a:t>Students Shape the Shelves</a:t>
          </a:r>
          <a:br>
            <a:rPr lang="en-US"/>
          </a:br>
          <a:r>
            <a:rPr lang="en-US"/>
            <a:t>(formerly Connecting</a:t>
          </a:r>
          <a:br>
            <a:rPr lang="en-US">
              <a:latin typeface="Century Gothic" panose="020B0502020202020204"/>
            </a:rPr>
          </a:br>
          <a:r>
            <a:rPr lang="en-US">
              <a:latin typeface="Century Gothic" panose="020B0502020202020204"/>
            </a:rPr>
            <a:t>Collections</a:t>
          </a:r>
          <a:r>
            <a:rPr lang="en-US"/>
            <a:t> and </a:t>
          </a:r>
          <a:r>
            <a:rPr lang="en-US">
              <a:latin typeface="Century Gothic" panose="020B0502020202020204"/>
            </a:rPr>
            <a:t>Communities</a:t>
          </a:r>
          <a:r>
            <a:rPr lang="en-US"/>
            <a:t>)</a:t>
          </a:r>
        </a:p>
      </dgm:t>
    </dgm:pt>
    <dgm:pt modelId="{EEF41D2F-A03A-4C48-AC4D-2AE79EF5FC98}" type="parTrans" cxnId="{B6FC60C2-7B74-4975-8916-F7216A05C110}">
      <dgm:prSet/>
      <dgm:spPr/>
      <dgm:t>
        <a:bodyPr/>
        <a:lstStyle/>
        <a:p>
          <a:endParaRPr lang="en-US"/>
        </a:p>
      </dgm:t>
    </dgm:pt>
    <dgm:pt modelId="{7B2A1D98-7B0F-445D-9EFC-5EC99F40FB57}" type="sibTrans" cxnId="{B6FC60C2-7B74-4975-8916-F7216A05C110}">
      <dgm:prSet/>
      <dgm:spPr/>
      <dgm:t>
        <a:bodyPr/>
        <a:lstStyle/>
        <a:p>
          <a:endParaRPr lang="en-US"/>
        </a:p>
      </dgm:t>
    </dgm:pt>
    <dgm:pt modelId="{BE11F7CE-D435-40F1-BAA5-1699B7C320E3}" type="pres">
      <dgm:prSet presAssocID="{861572A9-E17E-4B42-A068-9A1CC7430872}" presName="Name0" presStyleCnt="0">
        <dgm:presLayoutVars>
          <dgm:dir/>
          <dgm:animLvl val="lvl"/>
          <dgm:resizeHandles val="exact"/>
        </dgm:presLayoutVars>
      </dgm:prSet>
      <dgm:spPr/>
    </dgm:pt>
    <dgm:pt modelId="{8EAAB7C7-2B38-41ED-B19A-1E3B6D30B014}" type="pres">
      <dgm:prSet presAssocID="{33018E34-24C9-433B-91B4-BC3C94FF2F0E}" presName="linNode" presStyleCnt="0"/>
      <dgm:spPr/>
    </dgm:pt>
    <dgm:pt modelId="{D8FC8CE4-A814-4C47-8624-CD1022073480}" type="pres">
      <dgm:prSet presAssocID="{33018E34-24C9-433B-91B4-BC3C94FF2F0E}" presName="parentText" presStyleLbl="node1" presStyleIdx="0" presStyleCnt="3">
        <dgm:presLayoutVars>
          <dgm:chMax val="1"/>
          <dgm:bulletEnabled val="1"/>
        </dgm:presLayoutVars>
      </dgm:prSet>
      <dgm:spPr/>
    </dgm:pt>
    <dgm:pt modelId="{667E00FB-6A11-4DF8-B3E7-CD796A0F7385}" type="pres">
      <dgm:prSet presAssocID="{33018E34-24C9-433B-91B4-BC3C94FF2F0E}" presName="descendantText" presStyleLbl="alignAccFollowNode1" presStyleIdx="0" presStyleCnt="3">
        <dgm:presLayoutVars>
          <dgm:bulletEnabled val="1"/>
        </dgm:presLayoutVars>
      </dgm:prSet>
      <dgm:spPr/>
    </dgm:pt>
    <dgm:pt modelId="{C9DB66EB-8E6D-44E2-A787-ABC55CE71C7C}" type="pres">
      <dgm:prSet presAssocID="{D674D6A6-347C-43E7-B9ED-B785200CA14C}" presName="sp" presStyleCnt="0"/>
      <dgm:spPr/>
    </dgm:pt>
    <dgm:pt modelId="{091F85CB-87F2-44E2-9DF7-8772F3FEC43D}" type="pres">
      <dgm:prSet presAssocID="{68E02DF7-47C4-4E35-8008-4F4A6B421C41}" presName="linNode" presStyleCnt="0"/>
      <dgm:spPr/>
    </dgm:pt>
    <dgm:pt modelId="{9550410D-BD4C-452F-AA35-5E6FCE04CB9F}" type="pres">
      <dgm:prSet presAssocID="{68E02DF7-47C4-4E35-8008-4F4A6B421C41}" presName="parentText" presStyleLbl="node1" presStyleIdx="1" presStyleCnt="3">
        <dgm:presLayoutVars>
          <dgm:chMax val="1"/>
          <dgm:bulletEnabled val="1"/>
        </dgm:presLayoutVars>
      </dgm:prSet>
      <dgm:spPr/>
    </dgm:pt>
    <dgm:pt modelId="{7358D04F-DDE4-4488-AE07-8AA7BB9CDCC0}" type="pres">
      <dgm:prSet presAssocID="{68E02DF7-47C4-4E35-8008-4F4A6B421C41}" presName="descendantText" presStyleLbl="alignAccFollowNode1" presStyleIdx="1" presStyleCnt="3">
        <dgm:presLayoutVars>
          <dgm:bulletEnabled val="1"/>
        </dgm:presLayoutVars>
      </dgm:prSet>
      <dgm:spPr/>
    </dgm:pt>
    <dgm:pt modelId="{27FBEC3C-E791-48F6-9061-D06AF13FE0A0}" type="pres">
      <dgm:prSet presAssocID="{6617A894-2DFF-46D1-ADED-4E2589F7774D}" presName="sp" presStyleCnt="0"/>
      <dgm:spPr/>
    </dgm:pt>
    <dgm:pt modelId="{B121BA28-AAD2-41C6-9308-664168F688C7}" type="pres">
      <dgm:prSet presAssocID="{DCF6EFF6-E593-4AF4-99D9-EEC178C8CECE}" presName="linNode" presStyleCnt="0"/>
      <dgm:spPr/>
    </dgm:pt>
    <dgm:pt modelId="{1EBDBAB2-ACFD-4502-A020-C980E275F973}" type="pres">
      <dgm:prSet presAssocID="{DCF6EFF6-E593-4AF4-99D9-EEC178C8CECE}" presName="parentText" presStyleLbl="node1" presStyleIdx="2" presStyleCnt="3">
        <dgm:presLayoutVars>
          <dgm:chMax val="1"/>
          <dgm:bulletEnabled val="1"/>
        </dgm:presLayoutVars>
      </dgm:prSet>
      <dgm:spPr/>
    </dgm:pt>
    <dgm:pt modelId="{35B6CC7A-96AC-4A8E-9569-C2360E7A214A}" type="pres">
      <dgm:prSet presAssocID="{DCF6EFF6-E593-4AF4-99D9-EEC178C8CECE}" presName="descendantText" presStyleLbl="alignAccFollowNode1" presStyleIdx="2" presStyleCnt="3">
        <dgm:presLayoutVars>
          <dgm:bulletEnabled val="1"/>
        </dgm:presLayoutVars>
      </dgm:prSet>
      <dgm:spPr/>
    </dgm:pt>
  </dgm:ptLst>
  <dgm:cxnLst>
    <dgm:cxn modelId="{732F8B14-1161-4D12-A35F-799C1205B866}" srcId="{861572A9-E17E-4B42-A068-9A1CC7430872}" destId="{DCF6EFF6-E593-4AF4-99D9-EEC178C8CECE}" srcOrd="2" destOrd="0" parTransId="{9327FB9A-2584-4F21-9638-766C5ED065F9}" sibTransId="{230D8A31-F72B-41D5-8753-F354B4AC2052}"/>
    <dgm:cxn modelId="{AB35A015-0899-47F2-9161-C482289729E3}" srcId="{861572A9-E17E-4B42-A068-9A1CC7430872}" destId="{33018E34-24C9-433B-91B4-BC3C94FF2F0E}" srcOrd="0" destOrd="0" parTransId="{4F83A764-148F-450A-917E-C4F2DADBFDF5}" sibTransId="{D674D6A6-347C-43E7-B9ED-B785200CA14C}"/>
    <dgm:cxn modelId="{7AFE2D26-B944-4CA1-BBA0-21F9823070B2}" type="presOf" srcId="{68E02DF7-47C4-4E35-8008-4F4A6B421C41}" destId="{9550410D-BD4C-452F-AA35-5E6FCE04CB9F}" srcOrd="0" destOrd="0" presId="urn:microsoft.com/office/officeart/2005/8/layout/vList5"/>
    <dgm:cxn modelId="{D38BE13B-723E-41FD-8969-6A8015F32012}" srcId="{33018E34-24C9-433B-91B4-BC3C94FF2F0E}" destId="{5A1B29AE-649B-44D7-86AC-D348B3A6A224}" srcOrd="0" destOrd="0" parTransId="{F07880B8-6F14-4C50-9861-B7F3981A3AEE}" sibTransId="{D3352EC8-0000-4631-BAE5-51ABF38BFEE2}"/>
    <dgm:cxn modelId="{DEBD0146-9BBE-4838-A319-5A91407EEA90}" type="presOf" srcId="{5A1B29AE-649B-44D7-86AC-D348B3A6A224}" destId="{667E00FB-6A11-4DF8-B3E7-CD796A0F7385}" srcOrd="0" destOrd="0" presId="urn:microsoft.com/office/officeart/2005/8/layout/vList5"/>
    <dgm:cxn modelId="{D1265C4C-8036-4FD9-816D-CC75DF9ED9A0}" type="presOf" srcId="{861572A9-E17E-4B42-A068-9A1CC7430872}" destId="{BE11F7CE-D435-40F1-BAA5-1699B7C320E3}" srcOrd="0" destOrd="0" presId="urn:microsoft.com/office/officeart/2005/8/layout/vList5"/>
    <dgm:cxn modelId="{9167835A-F8AA-429A-85D2-438EF49F9DE6}" type="presOf" srcId="{33018E34-24C9-433B-91B4-BC3C94FF2F0E}" destId="{D8FC8CE4-A814-4C47-8624-CD1022073480}" srcOrd="0" destOrd="0" presId="urn:microsoft.com/office/officeart/2005/8/layout/vList5"/>
    <dgm:cxn modelId="{D2AC637F-9E2B-4ECD-8EAF-97518848015D}" type="presOf" srcId="{94574A50-3145-4B61-826B-101174C0F7E0}" destId="{7358D04F-DDE4-4488-AE07-8AA7BB9CDCC0}" srcOrd="0" destOrd="0" presId="urn:microsoft.com/office/officeart/2005/8/layout/vList5"/>
    <dgm:cxn modelId="{506E1794-AFE9-42BE-9D75-47DBDDF95FEB}" type="presOf" srcId="{DCF6EFF6-E593-4AF4-99D9-EEC178C8CECE}" destId="{1EBDBAB2-ACFD-4502-A020-C980E275F973}" srcOrd="0" destOrd="0" presId="urn:microsoft.com/office/officeart/2005/8/layout/vList5"/>
    <dgm:cxn modelId="{EAAED39D-8313-4F0D-8861-D35CA66C2836}" type="presOf" srcId="{115ACC6B-1476-4708-940D-FD765CB30715}" destId="{35B6CC7A-96AC-4A8E-9569-C2360E7A214A}" srcOrd="0" destOrd="0" presId="urn:microsoft.com/office/officeart/2005/8/layout/vList5"/>
    <dgm:cxn modelId="{B6FC60C2-7B74-4975-8916-F7216A05C110}" srcId="{DCF6EFF6-E593-4AF4-99D9-EEC178C8CECE}" destId="{115ACC6B-1476-4708-940D-FD765CB30715}" srcOrd="0" destOrd="0" parTransId="{EEF41D2F-A03A-4C48-AC4D-2AE79EF5FC98}" sibTransId="{7B2A1D98-7B0F-445D-9EFC-5EC99F40FB57}"/>
    <dgm:cxn modelId="{60E13ACC-0C11-4D5A-9DBA-65CA8F6FCA38}" srcId="{68E02DF7-47C4-4E35-8008-4F4A6B421C41}" destId="{94574A50-3145-4B61-826B-101174C0F7E0}" srcOrd="0" destOrd="0" parTransId="{8BC4A84F-DABF-4D49-9BAC-26E6513084B6}" sibTransId="{86261B0F-9590-4C7F-854A-3BF7652730AC}"/>
    <dgm:cxn modelId="{EC9AF5F5-61C3-4129-97EA-885944BFE1A7}" srcId="{861572A9-E17E-4B42-A068-9A1CC7430872}" destId="{68E02DF7-47C4-4E35-8008-4F4A6B421C41}" srcOrd="1" destOrd="0" parTransId="{6BCC2FDF-F62A-46E7-808E-1ECB1A8D2148}" sibTransId="{6617A894-2DFF-46D1-ADED-4E2589F7774D}"/>
    <dgm:cxn modelId="{C20DF273-EC32-4E11-9FC8-276E730A475E}" type="presParOf" srcId="{BE11F7CE-D435-40F1-BAA5-1699B7C320E3}" destId="{8EAAB7C7-2B38-41ED-B19A-1E3B6D30B014}" srcOrd="0" destOrd="0" presId="urn:microsoft.com/office/officeart/2005/8/layout/vList5"/>
    <dgm:cxn modelId="{F9D36980-2FDC-4163-990E-176064490478}" type="presParOf" srcId="{8EAAB7C7-2B38-41ED-B19A-1E3B6D30B014}" destId="{D8FC8CE4-A814-4C47-8624-CD1022073480}" srcOrd="0" destOrd="0" presId="urn:microsoft.com/office/officeart/2005/8/layout/vList5"/>
    <dgm:cxn modelId="{9A856C6E-A4CA-4AF2-BCAD-7FB797B9C465}" type="presParOf" srcId="{8EAAB7C7-2B38-41ED-B19A-1E3B6D30B014}" destId="{667E00FB-6A11-4DF8-B3E7-CD796A0F7385}" srcOrd="1" destOrd="0" presId="urn:microsoft.com/office/officeart/2005/8/layout/vList5"/>
    <dgm:cxn modelId="{1B912642-211C-4181-B420-B540C42593B0}" type="presParOf" srcId="{BE11F7CE-D435-40F1-BAA5-1699B7C320E3}" destId="{C9DB66EB-8E6D-44E2-A787-ABC55CE71C7C}" srcOrd="1" destOrd="0" presId="urn:microsoft.com/office/officeart/2005/8/layout/vList5"/>
    <dgm:cxn modelId="{0E7D7C72-A86A-48A2-83E2-07EC00D61125}" type="presParOf" srcId="{BE11F7CE-D435-40F1-BAA5-1699B7C320E3}" destId="{091F85CB-87F2-44E2-9DF7-8772F3FEC43D}" srcOrd="2" destOrd="0" presId="urn:microsoft.com/office/officeart/2005/8/layout/vList5"/>
    <dgm:cxn modelId="{134A2333-9AA3-4A57-BEAA-33579808B1DC}" type="presParOf" srcId="{091F85CB-87F2-44E2-9DF7-8772F3FEC43D}" destId="{9550410D-BD4C-452F-AA35-5E6FCE04CB9F}" srcOrd="0" destOrd="0" presId="urn:microsoft.com/office/officeart/2005/8/layout/vList5"/>
    <dgm:cxn modelId="{3B9D8D10-B166-4032-8270-4D33EF4F554A}" type="presParOf" srcId="{091F85CB-87F2-44E2-9DF7-8772F3FEC43D}" destId="{7358D04F-DDE4-4488-AE07-8AA7BB9CDCC0}" srcOrd="1" destOrd="0" presId="urn:microsoft.com/office/officeart/2005/8/layout/vList5"/>
    <dgm:cxn modelId="{D80C0676-4769-407F-B8F9-E6C90C6A4908}" type="presParOf" srcId="{BE11F7CE-D435-40F1-BAA5-1699B7C320E3}" destId="{27FBEC3C-E791-48F6-9061-D06AF13FE0A0}" srcOrd="3" destOrd="0" presId="urn:microsoft.com/office/officeart/2005/8/layout/vList5"/>
    <dgm:cxn modelId="{D66323F1-ED97-49EB-88B2-688D3D7E9364}" type="presParOf" srcId="{BE11F7CE-D435-40F1-BAA5-1699B7C320E3}" destId="{B121BA28-AAD2-41C6-9308-664168F688C7}" srcOrd="4" destOrd="0" presId="urn:microsoft.com/office/officeart/2005/8/layout/vList5"/>
    <dgm:cxn modelId="{675B254A-8F6B-4AC8-8058-E03C882E27B1}" type="presParOf" srcId="{B121BA28-AAD2-41C6-9308-664168F688C7}" destId="{1EBDBAB2-ACFD-4502-A020-C980E275F973}" srcOrd="0" destOrd="0" presId="urn:microsoft.com/office/officeart/2005/8/layout/vList5"/>
    <dgm:cxn modelId="{B03B9795-7FC7-40B8-A22F-EB9E45FDC247}" type="presParOf" srcId="{B121BA28-AAD2-41C6-9308-664168F688C7}" destId="{35B6CC7A-96AC-4A8E-9569-C2360E7A214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71DB034-BC42-419A-B0F1-BC790E4A5BD5}" type="doc">
      <dgm:prSet loTypeId="urn:microsoft.com/office/officeart/2018/5/layout/CenteredIconLabelDescriptionList" loCatId="icon" qsTypeId="urn:microsoft.com/office/officeart/2005/8/quickstyle/simple1" qsCatId="simple" csTypeId="urn:microsoft.com/office/officeart/2018/5/colors/Iconchunking_neutralbg_colorful2" csCatId="colorful" phldr="1"/>
      <dgm:spPr/>
      <dgm:t>
        <a:bodyPr/>
        <a:lstStyle/>
        <a:p>
          <a:endParaRPr lang="en-US"/>
        </a:p>
      </dgm:t>
    </dgm:pt>
    <dgm:pt modelId="{5737EE24-C1E6-4D34-BAB6-D720522E4D7F}">
      <dgm:prSet custT="1"/>
      <dgm:spPr/>
      <dgm:t>
        <a:bodyPr/>
        <a:lstStyle/>
        <a:p>
          <a:pPr>
            <a:lnSpc>
              <a:spcPct val="100000"/>
            </a:lnSpc>
            <a:defRPr b="1"/>
          </a:pPr>
          <a:r>
            <a:rPr lang="en-US" sz="1800" b="1"/>
            <a:t>Visits:</a:t>
          </a:r>
        </a:p>
      </dgm:t>
    </dgm:pt>
    <dgm:pt modelId="{C4A67C7E-7383-4E3D-9978-89A07C85C8AE}" type="parTrans" cxnId="{F34EE694-BB17-4DAA-96F0-92E51E8A40EC}">
      <dgm:prSet/>
      <dgm:spPr/>
      <dgm:t>
        <a:bodyPr/>
        <a:lstStyle/>
        <a:p>
          <a:endParaRPr lang="en-US"/>
        </a:p>
      </dgm:t>
    </dgm:pt>
    <dgm:pt modelId="{0DF33406-17F3-49FD-A618-355C29FC5D00}" type="sibTrans" cxnId="{F34EE694-BB17-4DAA-96F0-92E51E8A40EC}">
      <dgm:prSet/>
      <dgm:spPr/>
      <dgm:t>
        <a:bodyPr/>
        <a:lstStyle/>
        <a:p>
          <a:endParaRPr lang="en-US"/>
        </a:p>
      </dgm:t>
    </dgm:pt>
    <dgm:pt modelId="{7BCF750E-DB5C-403D-B79C-DCF36CCDF225}">
      <dgm:prSet custT="1"/>
      <dgm:spPr/>
      <dgm:t>
        <a:bodyPr/>
        <a:lstStyle/>
        <a:p>
          <a:pPr>
            <a:lnSpc>
              <a:spcPct val="100000"/>
            </a:lnSpc>
          </a:pPr>
          <a:r>
            <a:rPr lang="en-US" sz="1600" b="1">
              <a:latin typeface="Century Gothic" panose="020B0502020202020204"/>
            </a:rPr>
            <a:t>Bookstores</a:t>
          </a:r>
          <a:r>
            <a:rPr lang="en-US" sz="1600" b="1"/>
            <a:t>, </a:t>
          </a:r>
          <a:br>
            <a:rPr lang="en-US" sz="1600" b="1">
              <a:latin typeface="Century Gothic" panose="020B0502020202020204"/>
            </a:rPr>
          </a:br>
          <a:r>
            <a:rPr lang="en-US" sz="1600" b="1"/>
            <a:t>college bookshop, </a:t>
          </a:r>
          <a:r>
            <a:rPr lang="en-US" sz="1600" b="1">
              <a:latin typeface="Century Gothic" panose="020B0502020202020204"/>
            </a:rPr>
            <a:t>&amp; public</a:t>
          </a:r>
          <a:r>
            <a:rPr lang="en-US" sz="1600" b="1"/>
            <a:t> library</a:t>
          </a:r>
        </a:p>
      </dgm:t>
    </dgm:pt>
    <dgm:pt modelId="{5F928FDC-DB8A-41C8-A3D9-C305D9061C19}" type="parTrans" cxnId="{4A2A0C90-981D-495D-8F16-60C1AA4AFD96}">
      <dgm:prSet/>
      <dgm:spPr/>
      <dgm:t>
        <a:bodyPr/>
        <a:lstStyle/>
        <a:p>
          <a:endParaRPr lang="en-US"/>
        </a:p>
      </dgm:t>
    </dgm:pt>
    <dgm:pt modelId="{C0ADBB45-6C1F-44F6-92F4-CF94CFF45BD4}" type="sibTrans" cxnId="{4A2A0C90-981D-495D-8F16-60C1AA4AFD96}">
      <dgm:prSet/>
      <dgm:spPr/>
      <dgm:t>
        <a:bodyPr/>
        <a:lstStyle/>
        <a:p>
          <a:endParaRPr lang="en-US"/>
        </a:p>
      </dgm:t>
    </dgm:pt>
    <dgm:pt modelId="{4083CE6E-BE03-4EAE-A561-EF321359E08B}">
      <dgm:prSet custT="1"/>
      <dgm:spPr/>
      <dgm:t>
        <a:bodyPr/>
        <a:lstStyle/>
        <a:p>
          <a:pPr>
            <a:lnSpc>
              <a:spcPct val="100000"/>
            </a:lnSpc>
          </a:pPr>
          <a:r>
            <a:rPr lang="en-US" sz="1600" b="1"/>
            <a:t>Collections-focused tours of campus libraries</a:t>
          </a:r>
        </a:p>
      </dgm:t>
    </dgm:pt>
    <dgm:pt modelId="{5084767A-ADDA-4CD7-AC04-454BD2157B64}" type="parTrans" cxnId="{817ED6E5-C75B-4C64-BF57-7B8CFFEB4BD6}">
      <dgm:prSet/>
      <dgm:spPr/>
      <dgm:t>
        <a:bodyPr/>
        <a:lstStyle/>
        <a:p>
          <a:endParaRPr lang="en-US"/>
        </a:p>
      </dgm:t>
    </dgm:pt>
    <dgm:pt modelId="{DDD4EAEA-EF34-4FD1-9CC3-513662CB6B6F}" type="sibTrans" cxnId="{817ED6E5-C75B-4C64-BF57-7B8CFFEB4BD6}">
      <dgm:prSet/>
      <dgm:spPr/>
      <dgm:t>
        <a:bodyPr/>
        <a:lstStyle/>
        <a:p>
          <a:endParaRPr lang="en-US"/>
        </a:p>
      </dgm:t>
    </dgm:pt>
    <dgm:pt modelId="{A08A584B-CFFC-4131-ADEA-DACDC262AC81}">
      <dgm:prSet custT="1"/>
      <dgm:spPr/>
      <dgm:t>
        <a:bodyPr/>
        <a:lstStyle/>
        <a:p>
          <a:pPr>
            <a:lnSpc>
              <a:spcPct val="100000"/>
            </a:lnSpc>
            <a:defRPr b="1"/>
          </a:pPr>
          <a:r>
            <a:rPr lang="en-US" sz="1800" b="1"/>
            <a:t>Student collection process:</a:t>
          </a:r>
        </a:p>
      </dgm:t>
    </dgm:pt>
    <dgm:pt modelId="{93E3901C-95E0-46A0-BAEB-E656498B0CED}" type="parTrans" cxnId="{5B709035-0E33-49FA-8914-8B0F71476FEF}">
      <dgm:prSet/>
      <dgm:spPr/>
      <dgm:t>
        <a:bodyPr/>
        <a:lstStyle/>
        <a:p>
          <a:endParaRPr lang="en-US"/>
        </a:p>
      </dgm:t>
    </dgm:pt>
    <dgm:pt modelId="{BD2E4F34-45B7-4726-85FE-2F6357A27E48}" type="sibTrans" cxnId="{5B709035-0E33-49FA-8914-8B0F71476FEF}">
      <dgm:prSet/>
      <dgm:spPr/>
      <dgm:t>
        <a:bodyPr/>
        <a:lstStyle/>
        <a:p>
          <a:endParaRPr lang="en-US"/>
        </a:p>
      </dgm:t>
    </dgm:pt>
    <dgm:pt modelId="{DFA54B74-506F-4B6A-930D-00D8FC7E7F42}">
      <dgm:prSet custT="1"/>
      <dgm:spPr/>
      <dgm:t>
        <a:bodyPr/>
        <a:lstStyle/>
        <a:p>
          <a:pPr>
            <a:lnSpc>
              <a:spcPct val="100000"/>
            </a:lnSpc>
          </a:pPr>
          <a:r>
            <a:rPr lang="en-US" sz="1600" b="1"/>
            <a:t>Discuss academic library acquisitions</a:t>
          </a:r>
          <a:r>
            <a:rPr lang="en-US" sz="1600" b="1">
              <a:latin typeface="Century Gothic" panose="020B0502020202020204"/>
            </a:rPr>
            <a:t> &amp; </a:t>
          </a:r>
          <a:r>
            <a:rPr lang="en-US" sz="1600" b="1"/>
            <a:t>collection development</a:t>
          </a:r>
          <a:r>
            <a:rPr lang="en-US" sz="1600" b="1">
              <a:latin typeface="Century Gothic" panose="020B0502020202020204"/>
            </a:rPr>
            <a:t> </a:t>
          </a:r>
          <a:endParaRPr lang="en-US" sz="1600" b="1"/>
        </a:p>
      </dgm:t>
    </dgm:pt>
    <dgm:pt modelId="{C64FBAE5-0418-47E5-BFBF-21731B874B28}" type="parTrans" cxnId="{A847CFBB-6790-4A3D-A2C6-6D80ED9B5C34}">
      <dgm:prSet/>
      <dgm:spPr/>
      <dgm:t>
        <a:bodyPr/>
        <a:lstStyle/>
        <a:p>
          <a:endParaRPr lang="en-US"/>
        </a:p>
      </dgm:t>
    </dgm:pt>
    <dgm:pt modelId="{C9C3ADC5-0343-4196-B54F-B2B7C5B49A47}" type="sibTrans" cxnId="{A847CFBB-6790-4A3D-A2C6-6D80ED9B5C34}">
      <dgm:prSet/>
      <dgm:spPr/>
      <dgm:t>
        <a:bodyPr/>
        <a:lstStyle/>
        <a:p>
          <a:endParaRPr lang="en-US"/>
        </a:p>
      </dgm:t>
    </dgm:pt>
    <dgm:pt modelId="{D88DDEFB-7CF7-4105-812B-4208EA8B7C95}">
      <dgm:prSet custT="1"/>
      <dgm:spPr/>
      <dgm:t>
        <a:bodyPr/>
        <a:lstStyle/>
        <a:p>
          <a:pPr>
            <a:lnSpc>
              <a:spcPct val="100000"/>
            </a:lnSpc>
          </a:pPr>
          <a:r>
            <a:rPr lang="en-US" sz="1600" b="1"/>
            <a:t>Review and discuss selections;</a:t>
          </a:r>
          <a:r>
            <a:rPr lang="en-US" sz="1600" b="1">
              <a:latin typeface="Century Gothic" panose="020B0502020202020204"/>
            </a:rPr>
            <a:t> agree on</a:t>
          </a:r>
          <a:r>
            <a:rPr lang="en-US" sz="1600" b="1"/>
            <a:t> final purchases</a:t>
          </a:r>
          <a:r>
            <a:rPr lang="en-US" sz="1600" b="1">
              <a:latin typeface="Century Gothic" panose="020B0502020202020204"/>
            </a:rPr>
            <a:t> within a budget</a:t>
          </a:r>
          <a:endParaRPr lang="en-US" sz="1600" b="1"/>
        </a:p>
      </dgm:t>
    </dgm:pt>
    <dgm:pt modelId="{C233F074-A5DB-4FDE-9B31-B35882A475E4}" type="parTrans" cxnId="{54877F4B-2C11-4C84-8EDE-38662A2AEF6F}">
      <dgm:prSet/>
      <dgm:spPr/>
      <dgm:t>
        <a:bodyPr/>
        <a:lstStyle/>
        <a:p>
          <a:endParaRPr lang="en-US"/>
        </a:p>
      </dgm:t>
    </dgm:pt>
    <dgm:pt modelId="{5939C513-B5B9-4182-BB3A-8B938CD01DF3}" type="sibTrans" cxnId="{54877F4B-2C11-4C84-8EDE-38662A2AEF6F}">
      <dgm:prSet/>
      <dgm:spPr/>
      <dgm:t>
        <a:bodyPr/>
        <a:lstStyle/>
        <a:p>
          <a:endParaRPr lang="en-US"/>
        </a:p>
      </dgm:t>
    </dgm:pt>
    <dgm:pt modelId="{E4DB0F34-6218-4D33-AF9B-CAD008647BE9}">
      <dgm:prSet custT="1"/>
      <dgm:spPr/>
      <dgm:t>
        <a:bodyPr/>
        <a:lstStyle/>
        <a:p>
          <a:pPr>
            <a:lnSpc>
              <a:spcPct val="100000"/>
            </a:lnSpc>
          </a:pPr>
          <a:r>
            <a:rPr lang="en-US" sz="1600" b="1"/>
            <a:t>Library buys student selections from the bookstores </a:t>
          </a:r>
        </a:p>
      </dgm:t>
    </dgm:pt>
    <dgm:pt modelId="{CB82DEDB-B2C5-4A78-8998-91BF5BE82E02}" type="parTrans" cxnId="{A9DED452-3B9D-4A98-9B34-15EDD4CB24C9}">
      <dgm:prSet/>
      <dgm:spPr/>
      <dgm:t>
        <a:bodyPr/>
        <a:lstStyle/>
        <a:p>
          <a:endParaRPr lang="en-US"/>
        </a:p>
      </dgm:t>
    </dgm:pt>
    <dgm:pt modelId="{DD4FCA4F-7CB4-4C9D-ABB3-02C273FE5D1F}" type="sibTrans" cxnId="{A9DED452-3B9D-4A98-9B34-15EDD4CB24C9}">
      <dgm:prSet/>
      <dgm:spPr/>
      <dgm:t>
        <a:bodyPr/>
        <a:lstStyle/>
        <a:p>
          <a:endParaRPr lang="en-US"/>
        </a:p>
      </dgm:t>
    </dgm:pt>
    <dgm:pt modelId="{CEFD1EC1-6C08-40B5-9B53-00CB957188D4}">
      <dgm:prSet/>
      <dgm:spPr/>
      <dgm:t>
        <a:bodyPr/>
        <a:lstStyle/>
        <a:p>
          <a:pPr>
            <a:lnSpc>
              <a:spcPct val="100000"/>
            </a:lnSpc>
            <a:defRPr b="1"/>
          </a:pPr>
          <a:r>
            <a:rPr lang="en-US" b="1"/>
            <a:t>Shareable outcomes:</a:t>
          </a:r>
        </a:p>
      </dgm:t>
    </dgm:pt>
    <dgm:pt modelId="{DA12227F-5F12-490A-97A5-151A2396E616}" type="parTrans" cxnId="{5505DE80-47B6-4412-A575-4DE84D45FD5C}">
      <dgm:prSet/>
      <dgm:spPr/>
      <dgm:t>
        <a:bodyPr/>
        <a:lstStyle/>
        <a:p>
          <a:endParaRPr lang="en-US"/>
        </a:p>
      </dgm:t>
    </dgm:pt>
    <dgm:pt modelId="{2E994807-02E0-4040-8D1A-B0CB012011D0}" type="sibTrans" cxnId="{5505DE80-47B6-4412-A575-4DE84D45FD5C}">
      <dgm:prSet/>
      <dgm:spPr/>
      <dgm:t>
        <a:bodyPr/>
        <a:lstStyle/>
        <a:p>
          <a:endParaRPr lang="en-US"/>
        </a:p>
      </dgm:t>
    </dgm:pt>
    <dgm:pt modelId="{28963A31-1B07-480D-BA1F-B568FF68D936}">
      <dgm:prSet custT="1"/>
      <dgm:spPr/>
      <dgm:t>
        <a:bodyPr/>
        <a:lstStyle/>
        <a:p>
          <a:pPr>
            <a:lnSpc>
              <a:spcPct val="100000"/>
            </a:lnSpc>
          </a:pPr>
          <a:endParaRPr lang="en-US" sz="1000" b="1">
            <a:latin typeface="Century Gothic" panose="020B0502020202020204"/>
          </a:endParaRPr>
        </a:p>
      </dgm:t>
    </dgm:pt>
    <dgm:pt modelId="{A20F67DD-6FFD-4CAF-AAC0-8544B7A9D875}" type="parTrans" cxnId="{E5A5BB3A-D085-4408-AEF4-0A6924D8DA7A}">
      <dgm:prSet/>
      <dgm:spPr/>
      <dgm:t>
        <a:bodyPr/>
        <a:lstStyle/>
        <a:p>
          <a:endParaRPr lang="en-US"/>
        </a:p>
      </dgm:t>
    </dgm:pt>
    <dgm:pt modelId="{80B399E6-5F95-4306-82DE-51781F4C9080}" type="sibTrans" cxnId="{E5A5BB3A-D085-4408-AEF4-0A6924D8DA7A}">
      <dgm:prSet/>
      <dgm:spPr/>
      <dgm:t>
        <a:bodyPr/>
        <a:lstStyle/>
        <a:p>
          <a:endParaRPr lang="en-US"/>
        </a:p>
      </dgm:t>
    </dgm:pt>
    <dgm:pt modelId="{84A56497-C5DB-4EC0-BE95-556958985870}">
      <dgm:prSet custT="1"/>
      <dgm:spPr/>
      <dgm:t>
        <a:bodyPr/>
        <a:lstStyle/>
        <a:p>
          <a:pPr>
            <a:lnSpc>
              <a:spcPct val="100000"/>
            </a:lnSpc>
          </a:pPr>
          <a:endParaRPr lang="en-US" sz="1000" b="1">
            <a:latin typeface="Century Gothic" panose="020B0502020202020204"/>
          </a:endParaRPr>
        </a:p>
      </dgm:t>
    </dgm:pt>
    <dgm:pt modelId="{D1E15442-FE6C-4D8B-919D-A701FE2BDF19}" type="parTrans" cxnId="{FFE4CEB3-55EE-4C62-BBE5-A138A7D63A76}">
      <dgm:prSet/>
      <dgm:spPr/>
      <dgm:t>
        <a:bodyPr/>
        <a:lstStyle/>
        <a:p>
          <a:endParaRPr lang="en-US"/>
        </a:p>
      </dgm:t>
    </dgm:pt>
    <dgm:pt modelId="{4A9C4932-8F9F-4E2D-B1EF-3745F786E1A7}" type="sibTrans" cxnId="{FFE4CEB3-55EE-4C62-BBE5-A138A7D63A76}">
      <dgm:prSet/>
      <dgm:spPr/>
      <dgm:t>
        <a:bodyPr/>
        <a:lstStyle/>
        <a:p>
          <a:endParaRPr lang="en-US"/>
        </a:p>
      </dgm:t>
    </dgm:pt>
    <dgm:pt modelId="{7605C48E-65BC-4D97-ABFD-0C93C86D42FA}">
      <dgm:prSet custT="1"/>
      <dgm:spPr/>
      <dgm:t>
        <a:bodyPr/>
        <a:lstStyle/>
        <a:p>
          <a:pPr>
            <a:lnSpc>
              <a:spcPct val="100000"/>
            </a:lnSpc>
          </a:pPr>
          <a:endParaRPr lang="en-US" sz="1000" b="1">
            <a:latin typeface="Century Gothic" panose="020B0502020202020204"/>
          </a:endParaRPr>
        </a:p>
      </dgm:t>
    </dgm:pt>
    <dgm:pt modelId="{4BF70149-30D3-4EEF-800A-03D2B4219618}" type="parTrans" cxnId="{1A7B4255-A02E-46F3-A6F1-8CA27453BFF1}">
      <dgm:prSet/>
      <dgm:spPr/>
      <dgm:t>
        <a:bodyPr/>
        <a:lstStyle/>
        <a:p>
          <a:endParaRPr lang="en-US"/>
        </a:p>
      </dgm:t>
    </dgm:pt>
    <dgm:pt modelId="{880F0DBB-8805-4F33-A250-AD3E94AEE30A}" type="sibTrans" cxnId="{1A7B4255-A02E-46F3-A6F1-8CA27453BFF1}">
      <dgm:prSet/>
      <dgm:spPr/>
      <dgm:t>
        <a:bodyPr/>
        <a:lstStyle/>
        <a:p>
          <a:endParaRPr lang="en-US"/>
        </a:p>
      </dgm:t>
    </dgm:pt>
    <dgm:pt modelId="{8EA8E2A6-094B-46FD-A894-E9D8CCFC0E43}">
      <dgm:prSet phldr="0" custT="1"/>
      <dgm:spPr/>
      <dgm:t>
        <a:bodyPr/>
        <a:lstStyle/>
        <a:p>
          <a:pPr>
            <a:lnSpc>
              <a:spcPct val="100000"/>
            </a:lnSpc>
          </a:pPr>
          <a:endParaRPr lang="en-US" sz="1000" b="1">
            <a:latin typeface="Century Gothic" panose="020B0502020202020204"/>
          </a:endParaRPr>
        </a:p>
      </dgm:t>
    </dgm:pt>
    <dgm:pt modelId="{AFB76AF9-4000-410E-95D4-D189DC9D90D1}" type="parTrans" cxnId="{5CC52426-FF43-4BBD-9E75-4F9C4740E40E}">
      <dgm:prSet/>
      <dgm:spPr/>
      <dgm:t>
        <a:bodyPr/>
        <a:lstStyle/>
        <a:p>
          <a:endParaRPr lang="en-US"/>
        </a:p>
      </dgm:t>
    </dgm:pt>
    <dgm:pt modelId="{62653C0E-A055-4CF1-8728-F8DBD80A359D}" type="sibTrans" cxnId="{5CC52426-FF43-4BBD-9E75-4F9C4740E40E}">
      <dgm:prSet/>
      <dgm:spPr/>
      <dgm:t>
        <a:bodyPr/>
        <a:lstStyle/>
        <a:p>
          <a:endParaRPr lang="en-US"/>
        </a:p>
      </dgm:t>
    </dgm:pt>
    <dgm:pt modelId="{484FDD6F-C482-45AD-83AF-34C4B0D250B6}">
      <dgm:prSet phldr="0" custT="1"/>
      <dgm:spPr/>
      <dgm:t>
        <a:bodyPr/>
        <a:lstStyle/>
        <a:p>
          <a:pPr>
            <a:lnSpc>
              <a:spcPct val="100000"/>
            </a:lnSpc>
          </a:pPr>
          <a:r>
            <a:rPr lang="en-US" sz="1600" b="1">
              <a:latin typeface="Century Gothic" panose="020B0502020202020204"/>
            </a:rPr>
            <a:t>Students create online presentation with reflections &amp; reviews</a:t>
          </a:r>
        </a:p>
      </dgm:t>
    </dgm:pt>
    <dgm:pt modelId="{833C2305-50E2-4CDF-B67A-750F51E39416}" type="parTrans" cxnId="{4EE2D089-CD6B-43AC-89C9-64E041844DC6}">
      <dgm:prSet/>
      <dgm:spPr/>
      <dgm:t>
        <a:bodyPr/>
        <a:lstStyle/>
        <a:p>
          <a:endParaRPr lang="en-US"/>
        </a:p>
      </dgm:t>
    </dgm:pt>
    <dgm:pt modelId="{B92CAF60-C9D1-4EF1-B500-CFB7D04F2E47}" type="sibTrans" cxnId="{4EE2D089-CD6B-43AC-89C9-64E041844DC6}">
      <dgm:prSet/>
      <dgm:spPr/>
      <dgm:t>
        <a:bodyPr/>
        <a:lstStyle/>
        <a:p>
          <a:endParaRPr lang="en-US"/>
        </a:p>
      </dgm:t>
    </dgm:pt>
    <dgm:pt modelId="{25D66BFE-7FD4-4F0E-9519-C6998D287C70}">
      <dgm:prSet phldr="0" custT="1"/>
      <dgm:spPr/>
      <dgm:t>
        <a:bodyPr/>
        <a:lstStyle/>
        <a:p>
          <a:pPr>
            <a:lnSpc>
              <a:spcPct val="100000"/>
            </a:lnSpc>
          </a:pPr>
          <a:r>
            <a:rPr lang="en-US" sz="1600" b="1">
              <a:latin typeface="Century Gothic" panose="020B0502020202020204"/>
            </a:rPr>
            <a:t>Public celebration and display of new titles</a:t>
          </a:r>
        </a:p>
      </dgm:t>
    </dgm:pt>
    <dgm:pt modelId="{9383D97B-5CA7-479B-8A4D-4DB9631ECB52}" type="parTrans" cxnId="{9ABF27FF-0734-487A-A242-8314B07C7A90}">
      <dgm:prSet/>
      <dgm:spPr/>
      <dgm:t>
        <a:bodyPr/>
        <a:lstStyle/>
        <a:p>
          <a:endParaRPr lang="en-US"/>
        </a:p>
      </dgm:t>
    </dgm:pt>
    <dgm:pt modelId="{37BFEA58-2CA9-4270-90CA-6C69A5627660}" type="sibTrans" cxnId="{9ABF27FF-0734-487A-A242-8314B07C7A90}">
      <dgm:prSet/>
      <dgm:spPr/>
      <dgm:t>
        <a:bodyPr/>
        <a:lstStyle/>
        <a:p>
          <a:endParaRPr lang="en-US"/>
        </a:p>
      </dgm:t>
    </dgm:pt>
    <dgm:pt modelId="{AA80512C-3F6A-4219-A8C2-80D4FD2ED0E5}" type="pres">
      <dgm:prSet presAssocID="{171DB034-BC42-419A-B0F1-BC790E4A5BD5}" presName="root" presStyleCnt="0">
        <dgm:presLayoutVars>
          <dgm:dir/>
          <dgm:resizeHandles val="exact"/>
        </dgm:presLayoutVars>
      </dgm:prSet>
      <dgm:spPr/>
    </dgm:pt>
    <dgm:pt modelId="{04D3AF55-0CEC-4F9A-A5E9-6AFBAF9BC9FD}" type="pres">
      <dgm:prSet presAssocID="{5737EE24-C1E6-4D34-BAB6-D720522E4D7F}" presName="compNode" presStyleCnt="0"/>
      <dgm:spPr/>
    </dgm:pt>
    <dgm:pt modelId="{AD3F6F69-98EE-44E3-BF30-160DDDF3DED5}" type="pres">
      <dgm:prSet presAssocID="{5737EE24-C1E6-4D34-BAB6-D720522E4D7F}" presName="iconRect" presStyleLbl="node1" presStyleIdx="0" presStyleCnt="3" custScaleX="122972" custScaleY="122543" custLinFactNeighborX="-3014" custLinFactNeighborY="-8202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on Shelf"/>
        </a:ext>
      </dgm:extLst>
    </dgm:pt>
    <dgm:pt modelId="{79E0EF8C-50D1-473D-86B7-25C2CD1C4132}" type="pres">
      <dgm:prSet presAssocID="{5737EE24-C1E6-4D34-BAB6-D720522E4D7F}" presName="iconSpace" presStyleCnt="0"/>
      <dgm:spPr/>
    </dgm:pt>
    <dgm:pt modelId="{434A1D85-D0AB-4B8C-820D-AD6BF3A1F79F}" type="pres">
      <dgm:prSet presAssocID="{5737EE24-C1E6-4D34-BAB6-D720522E4D7F}" presName="parTx" presStyleLbl="revTx" presStyleIdx="0" presStyleCnt="6" custLinFactY="-15850" custLinFactNeighborX="2887" custLinFactNeighborY="-100000">
        <dgm:presLayoutVars>
          <dgm:chMax val="0"/>
          <dgm:chPref val="0"/>
        </dgm:presLayoutVars>
      </dgm:prSet>
      <dgm:spPr/>
    </dgm:pt>
    <dgm:pt modelId="{62DF2689-0007-441A-AD5E-60EF05A32E91}" type="pres">
      <dgm:prSet presAssocID="{5737EE24-C1E6-4D34-BAB6-D720522E4D7F}" presName="txSpace" presStyleCnt="0"/>
      <dgm:spPr/>
    </dgm:pt>
    <dgm:pt modelId="{8C8EBD32-8034-4B32-9A21-E16ED0223C74}" type="pres">
      <dgm:prSet presAssocID="{5737EE24-C1E6-4D34-BAB6-D720522E4D7F}" presName="desTx" presStyleLbl="revTx" presStyleIdx="1" presStyleCnt="6" custLinFactNeighborX="4770" custLinFactNeighborY="-43798">
        <dgm:presLayoutVars/>
      </dgm:prSet>
      <dgm:spPr/>
    </dgm:pt>
    <dgm:pt modelId="{5F8390B3-6002-4F23-B732-43311D5AD65C}" type="pres">
      <dgm:prSet presAssocID="{0DF33406-17F3-49FD-A618-355C29FC5D00}" presName="sibTrans" presStyleCnt="0"/>
      <dgm:spPr/>
    </dgm:pt>
    <dgm:pt modelId="{2D81304A-00E8-4A86-94B5-7644E872D0D3}" type="pres">
      <dgm:prSet presAssocID="{A08A584B-CFFC-4131-ADEA-DACDC262AC81}" presName="compNode" presStyleCnt="0"/>
      <dgm:spPr/>
    </dgm:pt>
    <dgm:pt modelId="{41C8AF38-F776-4FCB-ACB5-642234646D5E}" type="pres">
      <dgm:prSet presAssocID="{A08A584B-CFFC-4131-ADEA-DACDC262AC81}" presName="iconRect" presStyleLbl="node1" presStyleIdx="1" presStyleCnt="3" custScaleX="157646" custScaleY="94154" custLinFactNeighborX="-17650" custLinFactNeighborY="-70678"/>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E27728CA-A271-4CB0-8B25-690A68A0BF4B}" type="pres">
      <dgm:prSet presAssocID="{A08A584B-CFFC-4131-ADEA-DACDC262AC81}" presName="iconSpace" presStyleCnt="0"/>
      <dgm:spPr/>
    </dgm:pt>
    <dgm:pt modelId="{1E9F0886-2231-4991-91B7-854207127A72}" type="pres">
      <dgm:prSet presAssocID="{A08A584B-CFFC-4131-ADEA-DACDC262AC81}" presName="parTx" presStyleLbl="revTx" presStyleIdx="2" presStyleCnt="6" custLinFactY="-5692" custLinFactNeighborX="-754" custLinFactNeighborY="-100000">
        <dgm:presLayoutVars>
          <dgm:chMax val="0"/>
          <dgm:chPref val="0"/>
        </dgm:presLayoutVars>
      </dgm:prSet>
      <dgm:spPr/>
    </dgm:pt>
    <dgm:pt modelId="{9D70C822-E9B5-450D-807B-3A3C6965443A}" type="pres">
      <dgm:prSet presAssocID="{A08A584B-CFFC-4131-ADEA-DACDC262AC81}" presName="txSpace" presStyleCnt="0"/>
      <dgm:spPr/>
    </dgm:pt>
    <dgm:pt modelId="{C2956AE3-BB04-4665-830C-09055BF23FB7}" type="pres">
      <dgm:prSet presAssocID="{A08A584B-CFFC-4131-ADEA-DACDC262AC81}" presName="desTx" presStyleLbl="revTx" presStyleIdx="3" presStyleCnt="6" custScaleY="111815" custLinFactNeighborX="1093" custLinFactNeighborY="-23655">
        <dgm:presLayoutVars/>
      </dgm:prSet>
      <dgm:spPr/>
    </dgm:pt>
    <dgm:pt modelId="{F72022FD-6EC6-42AE-AFC7-7A3CA28867CF}" type="pres">
      <dgm:prSet presAssocID="{BD2E4F34-45B7-4726-85FE-2F6357A27E48}" presName="sibTrans" presStyleCnt="0"/>
      <dgm:spPr/>
    </dgm:pt>
    <dgm:pt modelId="{017E0FBF-00EA-4C1B-8DB2-982461F56162}" type="pres">
      <dgm:prSet presAssocID="{CEFD1EC1-6C08-40B5-9B53-00CB957188D4}" presName="compNode" presStyleCnt="0"/>
      <dgm:spPr/>
    </dgm:pt>
    <dgm:pt modelId="{91770A4D-87BC-438A-9545-E426A78E41EF}" type="pres">
      <dgm:prSet presAssocID="{CEFD1EC1-6C08-40B5-9B53-00CB957188D4}" presName="iconRect" presStyleLbl="node1" presStyleIdx="2" presStyleCnt="3" custLinFactNeighborX="-10421" custLinFactNeighborY="-7166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d Book"/>
        </a:ext>
      </dgm:extLst>
    </dgm:pt>
    <dgm:pt modelId="{B3DEF76E-0B6F-4423-A57D-DC21F8603E66}" type="pres">
      <dgm:prSet presAssocID="{CEFD1EC1-6C08-40B5-9B53-00CB957188D4}" presName="iconSpace" presStyleCnt="0"/>
      <dgm:spPr/>
    </dgm:pt>
    <dgm:pt modelId="{FE700886-27CA-4C80-A222-54BD11066D9D}" type="pres">
      <dgm:prSet presAssocID="{CEFD1EC1-6C08-40B5-9B53-00CB957188D4}" presName="parTx" presStyleLbl="revTx" presStyleIdx="4" presStyleCnt="6" custLinFactY="-31718" custLinFactNeighborX="-478" custLinFactNeighborY="-100000">
        <dgm:presLayoutVars>
          <dgm:chMax val="0"/>
          <dgm:chPref val="0"/>
        </dgm:presLayoutVars>
      </dgm:prSet>
      <dgm:spPr/>
    </dgm:pt>
    <dgm:pt modelId="{80960274-D152-48F6-AF7B-FE71403BE1D3}" type="pres">
      <dgm:prSet presAssocID="{CEFD1EC1-6C08-40B5-9B53-00CB957188D4}" presName="txSpace" presStyleCnt="0"/>
      <dgm:spPr/>
    </dgm:pt>
    <dgm:pt modelId="{81036D7A-0102-433C-AE4F-114A87A72268}" type="pres">
      <dgm:prSet presAssocID="{CEFD1EC1-6C08-40B5-9B53-00CB957188D4}" presName="desTx" presStyleLbl="revTx" presStyleIdx="5" presStyleCnt="6" custLinFactNeighborX="-3262" custLinFactNeighborY="-42313">
        <dgm:presLayoutVars/>
      </dgm:prSet>
      <dgm:spPr/>
    </dgm:pt>
  </dgm:ptLst>
  <dgm:cxnLst>
    <dgm:cxn modelId="{5EFEBC11-9EEA-4D27-862F-EBCFCF5973DA}" type="presOf" srcId="{5737EE24-C1E6-4D34-BAB6-D720522E4D7F}" destId="{434A1D85-D0AB-4B8C-820D-AD6BF3A1F79F}" srcOrd="0" destOrd="0" presId="urn:microsoft.com/office/officeart/2018/5/layout/CenteredIconLabelDescriptionList"/>
    <dgm:cxn modelId="{D41EC617-EC34-4C0B-87F8-8C6D12EFF83B}" type="presOf" srcId="{84A56497-C5DB-4EC0-BE95-556958985870}" destId="{C2956AE3-BB04-4665-830C-09055BF23FB7}" srcOrd="0" destOrd="1" presId="urn:microsoft.com/office/officeart/2018/5/layout/CenteredIconLabelDescriptionList"/>
    <dgm:cxn modelId="{5CC52426-FF43-4BBD-9E75-4F9C4740E40E}" srcId="{CEFD1EC1-6C08-40B5-9B53-00CB957188D4}" destId="{8EA8E2A6-094B-46FD-A894-E9D8CCFC0E43}" srcOrd="1" destOrd="0" parTransId="{AFB76AF9-4000-410E-95D4-D189DC9D90D1}" sibTransId="{62653C0E-A055-4CF1-8728-F8DBD80A359D}"/>
    <dgm:cxn modelId="{466DC027-8ABC-453E-ABC8-BA3152BE5630}" type="presOf" srcId="{7BCF750E-DB5C-403D-B79C-DCF36CCDF225}" destId="{8C8EBD32-8034-4B32-9A21-E16ED0223C74}" srcOrd="0" destOrd="0" presId="urn:microsoft.com/office/officeart/2018/5/layout/CenteredIconLabelDescriptionList"/>
    <dgm:cxn modelId="{7340EB2C-8681-4713-BD32-BC77D5F03C22}" type="presOf" srcId="{D88DDEFB-7CF7-4105-812B-4208EA8B7C95}" destId="{C2956AE3-BB04-4665-830C-09055BF23FB7}" srcOrd="0" destOrd="2" presId="urn:microsoft.com/office/officeart/2018/5/layout/CenteredIconLabelDescriptionList"/>
    <dgm:cxn modelId="{3B651235-33F3-4B5E-9F79-75AC0F2766F7}" type="presOf" srcId="{171DB034-BC42-419A-B0F1-BC790E4A5BD5}" destId="{AA80512C-3F6A-4219-A8C2-80D4FD2ED0E5}" srcOrd="0" destOrd="0" presId="urn:microsoft.com/office/officeart/2018/5/layout/CenteredIconLabelDescriptionList"/>
    <dgm:cxn modelId="{5B709035-0E33-49FA-8914-8B0F71476FEF}" srcId="{171DB034-BC42-419A-B0F1-BC790E4A5BD5}" destId="{A08A584B-CFFC-4131-ADEA-DACDC262AC81}" srcOrd="1" destOrd="0" parTransId="{93E3901C-95E0-46A0-BAEB-E656498B0CED}" sibTransId="{BD2E4F34-45B7-4726-85FE-2F6357A27E48}"/>
    <dgm:cxn modelId="{E5A5BB3A-D085-4408-AEF4-0A6924D8DA7A}" srcId="{5737EE24-C1E6-4D34-BAB6-D720522E4D7F}" destId="{28963A31-1B07-480D-BA1F-B568FF68D936}" srcOrd="1" destOrd="0" parTransId="{A20F67DD-6FFD-4CAF-AAC0-8544B7A9D875}" sibTransId="{80B399E6-5F95-4306-82DE-51781F4C9080}"/>
    <dgm:cxn modelId="{FAE5ED45-4AB1-423E-894F-97AECB2A3BA2}" type="presOf" srcId="{E4DB0F34-6218-4D33-AF9B-CAD008647BE9}" destId="{C2956AE3-BB04-4665-830C-09055BF23FB7}" srcOrd="0" destOrd="4" presId="urn:microsoft.com/office/officeart/2018/5/layout/CenteredIconLabelDescriptionList"/>
    <dgm:cxn modelId="{9CDB4668-387E-4C24-82D7-567FBD377F34}" type="presOf" srcId="{7605C48E-65BC-4D97-ABFD-0C93C86D42FA}" destId="{C2956AE3-BB04-4665-830C-09055BF23FB7}" srcOrd="0" destOrd="3" presId="urn:microsoft.com/office/officeart/2018/5/layout/CenteredIconLabelDescriptionList"/>
    <dgm:cxn modelId="{54877F4B-2C11-4C84-8EDE-38662A2AEF6F}" srcId="{A08A584B-CFFC-4131-ADEA-DACDC262AC81}" destId="{D88DDEFB-7CF7-4105-812B-4208EA8B7C95}" srcOrd="2" destOrd="0" parTransId="{C233F074-A5DB-4FDE-9B31-B35882A475E4}" sibTransId="{5939C513-B5B9-4182-BB3A-8B938CD01DF3}"/>
    <dgm:cxn modelId="{AD25A56E-27EA-411A-8B05-02F821183513}" type="presOf" srcId="{DFA54B74-506F-4B6A-930D-00D8FC7E7F42}" destId="{C2956AE3-BB04-4665-830C-09055BF23FB7}" srcOrd="0" destOrd="0" presId="urn:microsoft.com/office/officeart/2018/5/layout/CenteredIconLabelDescriptionList"/>
    <dgm:cxn modelId="{71620270-3B2F-4ED4-AED0-29780173ACCF}" type="presOf" srcId="{8EA8E2A6-094B-46FD-A894-E9D8CCFC0E43}" destId="{81036D7A-0102-433C-AE4F-114A87A72268}" srcOrd="0" destOrd="1" presId="urn:microsoft.com/office/officeart/2018/5/layout/CenteredIconLabelDescriptionList"/>
    <dgm:cxn modelId="{A9DED452-3B9D-4A98-9B34-15EDD4CB24C9}" srcId="{A08A584B-CFFC-4131-ADEA-DACDC262AC81}" destId="{E4DB0F34-6218-4D33-AF9B-CAD008647BE9}" srcOrd="4" destOrd="0" parTransId="{CB82DEDB-B2C5-4A78-8998-91BF5BE82E02}" sibTransId="{DD4FCA4F-7CB4-4C9D-ABB3-02C273FE5D1F}"/>
    <dgm:cxn modelId="{1A7B4255-A02E-46F3-A6F1-8CA27453BFF1}" srcId="{A08A584B-CFFC-4131-ADEA-DACDC262AC81}" destId="{7605C48E-65BC-4D97-ABFD-0C93C86D42FA}" srcOrd="3" destOrd="0" parTransId="{4BF70149-30D3-4EEF-800A-03D2B4219618}" sibTransId="{880F0DBB-8805-4F33-A250-AD3E94AEE30A}"/>
    <dgm:cxn modelId="{5505DE80-47B6-4412-A575-4DE84D45FD5C}" srcId="{171DB034-BC42-419A-B0F1-BC790E4A5BD5}" destId="{CEFD1EC1-6C08-40B5-9B53-00CB957188D4}" srcOrd="2" destOrd="0" parTransId="{DA12227F-5F12-490A-97A5-151A2396E616}" sibTransId="{2E994807-02E0-4040-8D1A-B0CB012011D0}"/>
    <dgm:cxn modelId="{35C2DE87-C232-4584-B4AC-1555A47C2BC2}" type="presOf" srcId="{4083CE6E-BE03-4EAE-A561-EF321359E08B}" destId="{8C8EBD32-8034-4B32-9A21-E16ED0223C74}" srcOrd="0" destOrd="2" presId="urn:microsoft.com/office/officeart/2018/5/layout/CenteredIconLabelDescriptionList"/>
    <dgm:cxn modelId="{4EE2D089-CD6B-43AC-89C9-64E041844DC6}" srcId="{CEFD1EC1-6C08-40B5-9B53-00CB957188D4}" destId="{484FDD6F-C482-45AD-83AF-34C4B0D250B6}" srcOrd="0" destOrd="0" parTransId="{833C2305-50E2-4CDF-B67A-750F51E39416}" sibTransId="{B92CAF60-C9D1-4EF1-B500-CFB7D04F2E47}"/>
    <dgm:cxn modelId="{4A2A0C90-981D-495D-8F16-60C1AA4AFD96}" srcId="{5737EE24-C1E6-4D34-BAB6-D720522E4D7F}" destId="{7BCF750E-DB5C-403D-B79C-DCF36CCDF225}" srcOrd="0" destOrd="0" parTransId="{5F928FDC-DB8A-41C8-A3D9-C305D9061C19}" sibTransId="{C0ADBB45-6C1F-44F6-92F4-CF94CFF45BD4}"/>
    <dgm:cxn modelId="{F34EE694-BB17-4DAA-96F0-92E51E8A40EC}" srcId="{171DB034-BC42-419A-B0F1-BC790E4A5BD5}" destId="{5737EE24-C1E6-4D34-BAB6-D720522E4D7F}" srcOrd="0" destOrd="0" parTransId="{C4A67C7E-7383-4E3D-9978-89A07C85C8AE}" sibTransId="{0DF33406-17F3-49FD-A618-355C29FC5D00}"/>
    <dgm:cxn modelId="{5D0EF49F-6218-4CEF-95C9-DC792E16B3F2}" type="presOf" srcId="{25D66BFE-7FD4-4F0E-9519-C6998D287C70}" destId="{81036D7A-0102-433C-AE4F-114A87A72268}" srcOrd="0" destOrd="2" presId="urn:microsoft.com/office/officeart/2018/5/layout/CenteredIconLabelDescriptionList"/>
    <dgm:cxn modelId="{601510A6-9A64-4A2E-993D-FAE95C279B10}" type="presOf" srcId="{484FDD6F-C482-45AD-83AF-34C4B0D250B6}" destId="{81036D7A-0102-433C-AE4F-114A87A72268}" srcOrd="0" destOrd="0" presId="urn:microsoft.com/office/officeart/2018/5/layout/CenteredIconLabelDescriptionList"/>
    <dgm:cxn modelId="{29130AB2-6FFC-4D11-8608-7DB045D795A7}" type="presOf" srcId="{CEFD1EC1-6C08-40B5-9B53-00CB957188D4}" destId="{FE700886-27CA-4C80-A222-54BD11066D9D}" srcOrd="0" destOrd="0" presId="urn:microsoft.com/office/officeart/2018/5/layout/CenteredIconLabelDescriptionList"/>
    <dgm:cxn modelId="{FFE4CEB3-55EE-4C62-BBE5-A138A7D63A76}" srcId="{A08A584B-CFFC-4131-ADEA-DACDC262AC81}" destId="{84A56497-C5DB-4EC0-BE95-556958985870}" srcOrd="1" destOrd="0" parTransId="{D1E15442-FE6C-4D8B-919D-A701FE2BDF19}" sibTransId="{4A9C4932-8F9F-4E2D-B1EF-3745F786E1A7}"/>
    <dgm:cxn modelId="{A847CFBB-6790-4A3D-A2C6-6D80ED9B5C34}" srcId="{A08A584B-CFFC-4131-ADEA-DACDC262AC81}" destId="{DFA54B74-506F-4B6A-930D-00D8FC7E7F42}" srcOrd="0" destOrd="0" parTransId="{C64FBAE5-0418-47E5-BFBF-21731B874B28}" sibTransId="{C9C3ADC5-0343-4196-B54F-B2B7C5B49A47}"/>
    <dgm:cxn modelId="{880817C4-2275-4727-A587-C34071D73809}" type="presOf" srcId="{A08A584B-CFFC-4131-ADEA-DACDC262AC81}" destId="{1E9F0886-2231-4991-91B7-854207127A72}" srcOrd="0" destOrd="0" presId="urn:microsoft.com/office/officeart/2018/5/layout/CenteredIconLabelDescriptionList"/>
    <dgm:cxn modelId="{275C27D6-F4C2-4D3E-9197-B12485F3EA26}" type="presOf" srcId="{28963A31-1B07-480D-BA1F-B568FF68D936}" destId="{8C8EBD32-8034-4B32-9A21-E16ED0223C74}" srcOrd="0" destOrd="1" presId="urn:microsoft.com/office/officeart/2018/5/layout/CenteredIconLabelDescriptionList"/>
    <dgm:cxn modelId="{817ED6E5-C75B-4C64-BF57-7B8CFFEB4BD6}" srcId="{5737EE24-C1E6-4D34-BAB6-D720522E4D7F}" destId="{4083CE6E-BE03-4EAE-A561-EF321359E08B}" srcOrd="2" destOrd="0" parTransId="{5084767A-ADDA-4CD7-AC04-454BD2157B64}" sibTransId="{DDD4EAEA-EF34-4FD1-9CC3-513662CB6B6F}"/>
    <dgm:cxn modelId="{9ABF27FF-0734-487A-A242-8314B07C7A90}" srcId="{CEFD1EC1-6C08-40B5-9B53-00CB957188D4}" destId="{25D66BFE-7FD4-4F0E-9519-C6998D287C70}" srcOrd="2" destOrd="0" parTransId="{9383D97B-5CA7-479B-8A4D-4DB9631ECB52}" sibTransId="{37BFEA58-2CA9-4270-90CA-6C69A5627660}"/>
    <dgm:cxn modelId="{0FC01842-6215-441B-AAF7-3BFD8FB570A7}" type="presParOf" srcId="{AA80512C-3F6A-4219-A8C2-80D4FD2ED0E5}" destId="{04D3AF55-0CEC-4F9A-A5E9-6AFBAF9BC9FD}" srcOrd="0" destOrd="0" presId="urn:microsoft.com/office/officeart/2018/5/layout/CenteredIconLabelDescriptionList"/>
    <dgm:cxn modelId="{A74D1E64-3CD9-4DF1-852E-27D09064306C}" type="presParOf" srcId="{04D3AF55-0CEC-4F9A-A5E9-6AFBAF9BC9FD}" destId="{AD3F6F69-98EE-44E3-BF30-160DDDF3DED5}" srcOrd="0" destOrd="0" presId="urn:microsoft.com/office/officeart/2018/5/layout/CenteredIconLabelDescriptionList"/>
    <dgm:cxn modelId="{765CBB65-BA71-4CFE-ACF7-A17EF2C2DA51}" type="presParOf" srcId="{04D3AF55-0CEC-4F9A-A5E9-6AFBAF9BC9FD}" destId="{79E0EF8C-50D1-473D-86B7-25C2CD1C4132}" srcOrd="1" destOrd="0" presId="urn:microsoft.com/office/officeart/2018/5/layout/CenteredIconLabelDescriptionList"/>
    <dgm:cxn modelId="{CAC059DA-F674-477E-BA08-46CADB5A7401}" type="presParOf" srcId="{04D3AF55-0CEC-4F9A-A5E9-6AFBAF9BC9FD}" destId="{434A1D85-D0AB-4B8C-820D-AD6BF3A1F79F}" srcOrd="2" destOrd="0" presId="urn:microsoft.com/office/officeart/2018/5/layout/CenteredIconLabelDescriptionList"/>
    <dgm:cxn modelId="{5CE4D08D-13A5-4A23-B700-D4F483CA24C2}" type="presParOf" srcId="{04D3AF55-0CEC-4F9A-A5E9-6AFBAF9BC9FD}" destId="{62DF2689-0007-441A-AD5E-60EF05A32E91}" srcOrd="3" destOrd="0" presId="urn:microsoft.com/office/officeart/2018/5/layout/CenteredIconLabelDescriptionList"/>
    <dgm:cxn modelId="{600A6BFD-37A1-41E3-B9BA-400E851430CA}" type="presParOf" srcId="{04D3AF55-0CEC-4F9A-A5E9-6AFBAF9BC9FD}" destId="{8C8EBD32-8034-4B32-9A21-E16ED0223C74}" srcOrd="4" destOrd="0" presId="urn:microsoft.com/office/officeart/2018/5/layout/CenteredIconLabelDescriptionList"/>
    <dgm:cxn modelId="{CCCCF9F1-C22E-46E9-BEF2-04286D3394E6}" type="presParOf" srcId="{AA80512C-3F6A-4219-A8C2-80D4FD2ED0E5}" destId="{5F8390B3-6002-4F23-B732-43311D5AD65C}" srcOrd="1" destOrd="0" presId="urn:microsoft.com/office/officeart/2018/5/layout/CenteredIconLabelDescriptionList"/>
    <dgm:cxn modelId="{49A2FD32-B5B0-4B8D-A5FF-DF334DAB8EB5}" type="presParOf" srcId="{AA80512C-3F6A-4219-A8C2-80D4FD2ED0E5}" destId="{2D81304A-00E8-4A86-94B5-7644E872D0D3}" srcOrd="2" destOrd="0" presId="urn:microsoft.com/office/officeart/2018/5/layout/CenteredIconLabelDescriptionList"/>
    <dgm:cxn modelId="{CB242330-9378-4D64-B7A5-2233D3A491A8}" type="presParOf" srcId="{2D81304A-00E8-4A86-94B5-7644E872D0D3}" destId="{41C8AF38-F776-4FCB-ACB5-642234646D5E}" srcOrd="0" destOrd="0" presId="urn:microsoft.com/office/officeart/2018/5/layout/CenteredIconLabelDescriptionList"/>
    <dgm:cxn modelId="{D9948E7F-AA68-48CE-A40A-6803737E60F7}" type="presParOf" srcId="{2D81304A-00E8-4A86-94B5-7644E872D0D3}" destId="{E27728CA-A271-4CB0-8B25-690A68A0BF4B}" srcOrd="1" destOrd="0" presId="urn:microsoft.com/office/officeart/2018/5/layout/CenteredIconLabelDescriptionList"/>
    <dgm:cxn modelId="{FD591B6F-6B9B-414F-BCF2-18E87F4F2F83}" type="presParOf" srcId="{2D81304A-00E8-4A86-94B5-7644E872D0D3}" destId="{1E9F0886-2231-4991-91B7-854207127A72}" srcOrd="2" destOrd="0" presId="urn:microsoft.com/office/officeart/2018/5/layout/CenteredIconLabelDescriptionList"/>
    <dgm:cxn modelId="{F70C812B-6846-46CC-BB31-BD43E56D77E7}" type="presParOf" srcId="{2D81304A-00E8-4A86-94B5-7644E872D0D3}" destId="{9D70C822-E9B5-450D-807B-3A3C6965443A}" srcOrd="3" destOrd="0" presId="urn:microsoft.com/office/officeart/2018/5/layout/CenteredIconLabelDescriptionList"/>
    <dgm:cxn modelId="{D6AFC5A1-350B-4059-9299-0224F6E4CA4A}" type="presParOf" srcId="{2D81304A-00E8-4A86-94B5-7644E872D0D3}" destId="{C2956AE3-BB04-4665-830C-09055BF23FB7}" srcOrd="4" destOrd="0" presId="urn:microsoft.com/office/officeart/2018/5/layout/CenteredIconLabelDescriptionList"/>
    <dgm:cxn modelId="{48DF7BE7-B5DF-4BD2-AD04-AB5FE6100920}" type="presParOf" srcId="{AA80512C-3F6A-4219-A8C2-80D4FD2ED0E5}" destId="{F72022FD-6EC6-42AE-AFC7-7A3CA28867CF}" srcOrd="3" destOrd="0" presId="urn:microsoft.com/office/officeart/2018/5/layout/CenteredIconLabelDescriptionList"/>
    <dgm:cxn modelId="{1121A4C6-8621-46E1-B336-3AD83B8D5CED}" type="presParOf" srcId="{AA80512C-3F6A-4219-A8C2-80D4FD2ED0E5}" destId="{017E0FBF-00EA-4C1B-8DB2-982461F56162}" srcOrd="4" destOrd="0" presId="urn:microsoft.com/office/officeart/2018/5/layout/CenteredIconLabelDescriptionList"/>
    <dgm:cxn modelId="{5069B8A9-CCF5-49F4-BF1E-667D14D2F3B4}" type="presParOf" srcId="{017E0FBF-00EA-4C1B-8DB2-982461F56162}" destId="{91770A4D-87BC-438A-9545-E426A78E41EF}" srcOrd="0" destOrd="0" presId="urn:microsoft.com/office/officeart/2018/5/layout/CenteredIconLabelDescriptionList"/>
    <dgm:cxn modelId="{020BB209-0C44-4024-B8F4-26A0636DA25C}" type="presParOf" srcId="{017E0FBF-00EA-4C1B-8DB2-982461F56162}" destId="{B3DEF76E-0B6F-4423-A57D-DC21F8603E66}" srcOrd="1" destOrd="0" presId="urn:microsoft.com/office/officeart/2018/5/layout/CenteredIconLabelDescriptionList"/>
    <dgm:cxn modelId="{A574CAAE-7C04-4084-AF13-AC94D4B20093}" type="presParOf" srcId="{017E0FBF-00EA-4C1B-8DB2-982461F56162}" destId="{FE700886-27CA-4C80-A222-54BD11066D9D}" srcOrd="2" destOrd="0" presId="urn:microsoft.com/office/officeart/2018/5/layout/CenteredIconLabelDescriptionList"/>
    <dgm:cxn modelId="{E49F5056-78F3-4932-93C5-2DFF62710D7E}" type="presParOf" srcId="{017E0FBF-00EA-4C1B-8DB2-982461F56162}" destId="{80960274-D152-48F6-AF7B-FE71403BE1D3}" srcOrd="3" destOrd="0" presId="urn:microsoft.com/office/officeart/2018/5/layout/CenteredIconLabelDescriptionList"/>
    <dgm:cxn modelId="{843B35FC-7BCF-44E2-94ED-82C905A242AB}" type="presParOf" srcId="{017E0FBF-00EA-4C1B-8DB2-982461F56162}" destId="{81036D7A-0102-433C-AE4F-114A87A72268}" srcOrd="4" destOrd="0" presId="urn:microsoft.com/office/officeart/2018/5/layout/CenteredIconLabelDescri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994AE-3FC5-4800-B0E5-90D440845455}" type="doc">
      <dgm:prSet loTypeId="urn:microsoft.com/office/officeart/2016/7/layout/BasicTimeline" loCatId="timeline" qsTypeId="urn:microsoft.com/office/officeart/2005/8/quickstyle/simple1" qsCatId="simple" csTypeId="urn:microsoft.com/office/officeart/2005/8/colors/accent5_5" csCatId="accent5" phldr="1"/>
      <dgm:spPr/>
      <dgm:t>
        <a:bodyPr/>
        <a:lstStyle/>
        <a:p>
          <a:endParaRPr lang="en-US"/>
        </a:p>
      </dgm:t>
    </dgm:pt>
    <dgm:pt modelId="{42C3402C-109B-4563-B69D-7812F279E905}">
      <dgm:prSet phldrT="[Text]" phldr="0"/>
      <dgm:spPr/>
      <dgm:t>
        <a:bodyPr/>
        <a:lstStyle/>
        <a:p>
          <a:pPr>
            <a:defRPr b="1"/>
          </a:pPr>
          <a:r>
            <a:rPr lang="en-US" b="1">
              <a:latin typeface="Century Gothic" panose="020B0502020202020204"/>
            </a:rPr>
            <a:t>Mon.</a:t>
          </a:r>
          <a:endParaRPr lang="en-US" b="1"/>
        </a:p>
      </dgm:t>
    </dgm:pt>
    <dgm:pt modelId="{E8D59156-A051-49C4-8461-7893CDD5A3E0}" type="parTrans" cxnId="{2944919C-8757-46DB-984B-B6CF5C0CD4AF}">
      <dgm:prSet/>
      <dgm:spPr/>
      <dgm:t>
        <a:bodyPr/>
        <a:lstStyle/>
        <a:p>
          <a:endParaRPr lang="en-US"/>
        </a:p>
      </dgm:t>
    </dgm:pt>
    <dgm:pt modelId="{79AE5640-127C-4505-B81A-18FD0F88D5BB}" type="sibTrans" cxnId="{2944919C-8757-46DB-984B-B6CF5C0CD4AF}">
      <dgm:prSet/>
      <dgm:spPr/>
      <dgm:t>
        <a:bodyPr/>
        <a:lstStyle/>
        <a:p>
          <a:endParaRPr lang="en-US"/>
        </a:p>
      </dgm:t>
    </dgm:pt>
    <dgm:pt modelId="{372ED6CE-74D2-4DE2-8E08-02AE8A149D13}">
      <dgm:prSet phldrT="[Text]" phldr="0"/>
      <dgm:spPr/>
      <dgm:t>
        <a:bodyPr/>
        <a:lstStyle/>
        <a:p>
          <a:pPr>
            <a:defRPr b="1"/>
          </a:pPr>
          <a:r>
            <a:rPr lang="en-US" b="1">
              <a:latin typeface="Century Gothic" panose="020B0502020202020204"/>
            </a:rPr>
            <a:t>Tues.</a:t>
          </a:r>
          <a:endParaRPr lang="en-US" b="1"/>
        </a:p>
      </dgm:t>
    </dgm:pt>
    <dgm:pt modelId="{353358B5-580A-4A46-A2F3-2578637ED9D1}" type="parTrans" cxnId="{FF97B334-D91A-434B-A3B0-6C4FC1CF794B}">
      <dgm:prSet/>
      <dgm:spPr/>
      <dgm:t>
        <a:bodyPr/>
        <a:lstStyle/>
        <a:p>
          <a:endParaRPr lang="en-US"/>
        </a:p>
      </dgm:t>
    </dgm:pt>
    <dgm:pt modelId="{0E9FA7CC-A32D-4450-8ABF-2F57B5958A71}" type="sibTrans" cxnId="{FF97B334-D91A-434B-A3B0-6C4FC1CF794B}">
      <dgm:prSet/>
      <dgm:spPr/>
      <dgm:t>
        <a:bodyPr/>
        <a:lstStyle/>
        <a:p>
          <a:endParaRPr lang="en-US"/>
        </a:p>
      </dgm:t>
    </dgm:pt>
    <dgm:pt modelId="{259BA50C-EF83-49D8-A2D4-58702CC03039}">
      <dgm:prSet phldrT="[Text]" phldr="0"/>
      <dgm:spPr/>
      <dgm:t>
        <a:bodyPr/>
        <a:lstStyle/>
        <a:p>
          <a:pPr>
            <a:defRPr b="1"/>
          </a:pPr>
          <a:r>
            <a:rPr lang="en-US" b="1">
              <a:latin typeface="Century Gothic" panose="020B0502020202020204"/>
            </a:rPr>
            <a:t>Weds. </a:t>
          </a:r>
          <a:endParaRPr lang="en-US" b="1"/>
        </a:p>
      </dgm:t>
    </dgm:pt>
    <dgm:pt modelId="{4A9BF362-A0F8-414F-B946-239F0CE6D66A}" type="parTrans" cxnId="{3EBF3C9D-1CEF-4093-B6D0-AD16C75F78D3}">
      <dgm:prSet/>
      <dgm:spPr/>
      <dgm:t>
        <a:bodyPr/>
        <a:lstStyle/>
        <a:p>
          <a:endParaRPr lang="en-US"/>
        </a:p>
      </dgm:t>
    </dgm:pt>
    <dgm:pt modelId="{873DE46F-D754-438C-8C1D-0202A4F4A7CF}" type="sibTrans" cxnId="{3EBF3C9D-1CEF-4093-B6D0-AD16C75F78D3}">
      <dgm:prSet/>
      <dgm:spPr/>
      <dgm:t>
        <a:bodyPr/>
        <a:lstStyle/>
        <a:p>
          <a:endParaRPr lang="en-US"/>
        </a:p>
      </dgm:t>
    </dgm:pt>
    <dgm:pt modelId="{94D94B33-51DD-4BC0-B5BB-242EAE3557D4}">
      <dgm:prSet phldr="0"/>
      <dgm:spPr/>
      <dgm:t>
        <a:bodyPr/>
        <a:lstStyle/>
        <a:p>
          <a:pPr>
            <a:defRPr b="1"/>
          </a:pPr>
          <a:r>
            <a:rPr lang="en-US" b="1">
              <a:latin typeface="Century Gothic" panose="020B0502020202020204"/>
            </a:rPr>
            <a:t>Thurs.</a:t>
          </a:r>
        </a:p>
      </dgm:t>
    </dgm:pt>
    <dgm:pt modelId="{D2954580-CA72-4E6B-A596-66F678CE0BB1}" type="parTrans" cxnId="{0BD95863-47AD-4D35-A5CC-6629E1360E4D}">
      <dgm:prSet/>
      <dgm:spPr/>
    </dgm:pt>
    <dgm:pt modelId="{FF79990A-5A93-4C0B-AC5B-D5D2AF1AFB65}" type="sibTrans" cxnId="{0BD95863-47AD-4D35-A5CC-6629E1360E4D}">
      <dgm:prSet/>
      <dgm:spPr/>
    </dgm:pt>
    <dgm:pt modelId="{43378EAA-6D57-4ED5-A4F7-3FDEF2E14059}">
      <dgm:prSet phldr="0"/>
      <dgm:spPr/>
      <dgm:t>
        <a:bodyPr/>
        <a:lstStyle/>
        <a:p>
          <a:pPr>
            <a:defRPr b="1"/>
          </a:pPr>
          <a:r>
            <a:rPr lang="en-US" b="1">
              <a:latin typeface="Century Gothic" panose="020B0502020202020204"/>
            </a:rPr>
            <a:t>Fri.</a:t>
          </a:r>
        </a:p>
      </dgm:t>
    </dgm:pt>
    <dgm:pt modelId="{2D209885-9FEE-4702-A4D9-F63980657E4F}" type="parTrans" cxnId="{3C5A7765-1172-4E15-A2D3-105520911E49}">
      <dgm:prSet/>
      <dgm:spPr/>
    </dgm:pt>
    <dgm:pt modelId="{C5040564-EE06-42CE-B13A-A9F664F8B248}" type="sibTrans" cxnId="{3C5A7765-1172-4E15-A2D3-105520911E49}">
      <dgm:prSet/>
      <dgm:spPr/>
    </dgm:pt>
    <dgm:pt modelId="{2B4658E3-6C72-4E6E-A12D-AF447DE59ECF}">
      <dgm:prSet phldr="0"/>
      <dgm:spPr/>
      <dgm:t>
        <a:bodyPr/>
        <a:lstStyle/>
        <a:p>
          <a:r>
            <a:rPr lang="en-US" b="1">
              <a:latin typeface="Century Gothic"/>
              <a:ea typeface="Calibri"/>
              <a:cs typeface="Calibri"/>
            </a:rPr>
            <a:t>BMC Bookshop</a:t>
          </a:r>
          <a:endParaRPr lang="en-US" b="1">
            <a:latin typeface="Century Gothic"/>
          </a:endParaRPr>
        </a:p>
      </dgm:t>
    </dgm:pt>
    <dgm:pt modelId="{40F13759-1FF7-43F6-94B2-326C6D92256F}" type="parTrans" cxnId="{C5E9A4D1-58F5-432D-9649-45F484327AA6}">
      <dgm:prSet/>
      <dgm:spPr/>
    </dgm:pt>
    <dgm:pt modelId="{F9896020-45F1-4838-9DA7-D5E5D8715417}" type="sibTrans" cxnId="{C5E9A4D1-58F5-432D-9649-45F484327AA6}">
      <dgm:prSet/>
      <dgm:spPr/>
    </dgm:pt>
    <dgm:pt modelId="{112C9B31-ACD7-49F2-A570-B50F9F7EDB2F}">
      <dgm:prSet phldr="0"/>
      <dgm:spPr/>
      <dgm:t>
        <a:bodyPr/>
        <a:lstStyle/>
        <a:p>
          <a:r>
            <a:rPr lang="en-US" b="1"/>
            <a:t>Tour </a:t>
          </a:r>
          <a:r>
            <a:rPr lang="en-US" b="1">
              <a:latin typeface="Century Gothic" panose="020B0502020202020204"/>
            </a:rPr>
            <a:t>campus libraries</a:t>
          </a:r>
          <a:r>
            <a:rPr lang="en-US" b="1"/>
            <a:t> including Tech Services</a:t>
          </a:r>
          <a:endParaRPr lang="en-US" b="1">
            <a:latin typeface="Century Gothic" panose="020B0502020202020204"/>
          </a:endParaRPr>
        </a:p>
      </dgm:t>
    </dgm:pt>
    <dgm:pt modelId="{C5575CF1-31C8-4874-A253-BB3CBC731A59}" type="parTrans" cxnId="{A22A670C-DA7C-4C88-950A-DA417E0809EA}">
      <dgm:prSet/>
      <dgm:spPr/>
    </dgm:pt>
    <dgm:pt modelId="{9A252F4F-C3BF-4C5C-8D75-E93D51517DCD}" type="sibTrans" cxnId="{A22A670C-DA7C-4C88-950A-DA417E0809EA}">
      <dgm:prSet/>
      <dgm:spPr/>
    </dgm:pt>
    <dgm:pt modelId="{0E375E19-542D-4E0F-A503-0A1469D7782C}">
      <dgm:prSet phldr="0"/>
      <dgm:spPr/>
      <dgm:t>
        <a:bodyPr/>
        <a:lstStyle/>
        <a:p>
          <a:r>
            <a:rPr lang="en-US" b="1"/>
            <a:t>Discuss readings</a:t>
          </a:r>
          <a:r>
            <a:rPr lang="en-US" b="1">
              <a:latin typeface="Century Gothic" panose="020B0502020202020204"/>
            </a:rPr>
            <a:t> </a:t>
          </a:r>
        </a:p>
      </dgm:t>
    </dgm:pt>
    <dgm:pt modelId="{869FC74F-9038-4678-BCE4-F74EF288E3A4}" type="parTrans" cxnId="{01799C5E-FC50-4A39-9912-5C95D3F907A4}">
      <dgm:prSet/>
      <dgm:spPr/>
    </dgm:pt>
    <dgm:pt modelId="{62A42DDD-75F8-4D23-9516-F5A59D5EE8D9}" type="sibTrans" cxnId="{01799C5E-FC50-4A39-9912-5C95D3F907A4}">
      <dgm:prSet/>
      <dgm:spPr/>
    </dgm:pt>
    <dgm:pt modelId="{256284BA-1E48-4723-8A2D-4CE21329E367}">
      <dgm:prSet phldr="0"/>
      <dgm:spPr/>
      <dgm:t>
        <a:bodyPr/>
        <a:lstStyle/>
        <a:p>
          <a:r>
            <a:rPr lang="en-US" b="1"/>
            <a:t>Shop at </a:t>
          </a:r>
          <a:r>
            <a:rPr lang="en-US" b="1">
              <a:latin typeface="Century Gothic" panose="020B0502020202020204"/>
            </a:rPr>
            <a:t>1st bookstore</a:t>
          </a:r>
          <a:r>
            <a:rPr lang="en-US" b="1"/>
            <a:t>, record possible titles in iCollect Books app.</a:t>
          </a:r>
        </a:p>
      </dgm:t>
    </dgm:pt>
    <dgm:pt modelId="{78D44A59-3ADA-4831-8A29-B3267A1AC1E2}" type="parTrans" cxnId="{DD84D32A-F5FF-4B9C-B8CE-7DCFFC48A896}">
      <dgm:prSet/>
      <dgm:spPr/>
    </dgm:pt>
    <dgm:pt modelId="{280669AA-0836-4213-B0E9-041FC9DC6A37}" type="sibTrans" cxnId="{DD84D32A-F5FF-4B9C-B8CE-7DCFFC48A896}">
      <dgm:prSet/>
      <dgm:spPr/>
    </dgm:pt>
    <dgm:pt modelId="{35B92C75-2E97-4DE9-A1E5-8844555E3A0D}">
      <dgm:prSet phldr="0"/>
      <dgm:spPr/>
      <dgm:t>
        <a:bodyPr/>
        <a:lstStyle/>
        <a:p>
          <a:r>
            <a:rPr lang="en-US" b="1"/>
            <a:t>Reflection/writing time</a:t>
          </a:r>
          <a:r>
            <a:rPr lang="en-US" b="1">
              <a:latin typeface="Century Gothic" panose="020B0502020202020204"/>
            </a:rPr>
            <a:t> </a:t>
          </a:r>
        </a:p>
      </dgm:t>
    </dgm:pt>
    <dgm:pt modelId="{887F8862-3292-4B6E-B658-8A609F7F57DB}" type="parTrans" cxnId="{0375BFA2-9F51-4A66-BCBF-E3A53F095046}">
      <dgm:prSet/>
      <dgm:spPr/>
    </dgm:pt>
    <dgm:pt modelId="{65C2439A-40DF-4B63-808D-D0C1AC95C49D}" type="sibTrans" cxnId="{0375BFA2-9F51-4A66-BCBF-E3A53F095046}">
      <dgm:prSet/>
      <dgm:spPr/>
    </dgm:pt>
    <dgm:pt modelId="{CD25BD91-6BBC-4288-9260-82CC4B802770}">
      <dgm:prSet phldr="0"/>
      <dgm:spPr/>
      <dgm:t>
        <a:bodyPr/>
        <a:lstStyle/>
        <a:p>
          <a:r>
            <a:rPr lang="en-US" b="1"/>
            <a:t>Public Library</a:t>
          </a:r>
          <a:r>
            <a:rPr lang="en-US" b="1">
              <a:latin typeface="Century Gothic" panose="020B0502020202020204"/>
            </a:rPr>
            <a:t> </a:t>
          </a:r>
          <a:endParaRPr lang="en-US" b="1"/>
        </a:p>
      </dgm:t>
    </dgm:pt>
    <dgm:pt modelId="{31E80656-DBDF-4E96-9AD9-4DF0EE41F700}" type="parTrans" cxnId="{1E9BD4DC-1768-42FC-996C-2FE0EDF329AF}">
      <dgm:prSet/>
      <dgm:spPr/>
    </dgm:pt>
    <dgm:pt modelId="{BC822ED6-5FFD-4963-95E8-6AAB7270EFD9}" type="sibTrans" cxnId="{1E9BD4DC-1768-42FC-996C-2FE0EDF329AF}">
      <dgm:prSet/>
      <dgm:spPr/>
    </dgm:pt>
    <dgm:pt modelId="{FCD6AE32-8F0A-4348-B574-E03B5043183D}">
      <dgm:prSet phldr="0"/>
      <dgm:spPr/>
      <dgm:t>
        <a:bodyPr/>
        <a:lstStyle/>
        <a:p>
          <a:r>
            <a:rPr lang="en-US" b="1"/>
            <a:t>Shop at </a:t>
          </a:r>
          <a:r>
            <a:rPr lang="en-US" b="1">
              <a:latin typeface="Century Gothic" panose="020B0502020202020204"/>
            </a:rPr>
            <a:t>2nd bookstore </a:t>
          </a:r>
          <a:endParaRPr lang="en-US" b="1"/>
        </a:p>
      </dgm:t>
    </dgm:pt>
    <dgm:pt modelId="{9D63916F-A663-4B79-8BD9-826ACEDA60FC}" type="parTrans" cxnId="{942E9EDA-D3C0-4DD6-ACD4-7A0FF870676E}">
      <dgm:prSet/>
      <dgm:spPr/>
    </dgm:pt>
    <dgm:pt modelId="{97CF36A4-3376-44D8-8F8B-420FFE7A3732}" type="sibTrans" cxnId="{942E9EDA-D3C0-4DD6-ACD4-7A0FF870676E}">
      <dgm:prSet/>
      <dgm:spPr/>
    </dgm:pt>
    <dgm:pt modelId="{C0AEFE18-F30A-4B61-A4A1-735AAC5FA7B1}">
      <dgm:prSet phldr="0"/>
      <dgm:spPr/>
      <dgm:t>
        <a:bodyPr/>
        <a:lstStyle/>
        <a:p>
          <a:r>
            <a:rPr lang="en-US" b="1"/>
            <a:t>Special Collections</a:t>
          </a:r>
          <a:r>
            <a:rPr lang="en-US" b="1">
              <a:latin typeface="Century Gothic" panose="020B0502020202020204"/>
            </a:rPr>
            <a:t> </a:t>
          </a:r>
        </a:p>
      </dgm:t>
    </dgm:pt>
    <dgm:pt modelId="{2BEACA5E-DC41-48F0-A471-C1CB3B73CB40}" type="parTrans" cxnId="{64A54377-CA91-422B-9AC1-D5B5731E65E6}">
      <dgm:prSet/>
      <dgm:spPr/>
    </dgm:pt>
    <dgm:pt modelId="{3F0A9403-13BC-4358-A862-30235D76499D}" type="sibTrans" cxnId="{64A54377-CA91-422B-9AC1-D5B5731E65E6}">
      <dgm:prSet/>
      <dgm:spPr/>
    </dgm:pt>
    <dgm:pt modelId="{B0E942EC-E0A5-4983-9EBF-DE9F712F11A8}">
      <dgm:prSet phldr="0"/>
      <dgm:spPr/>
      <dgm:t>
        <a:bodyPr/>
        <a:lstStyle/>
        <a:p>
          <a:r>
            <a:rPr lang="en-US" b="1"/>
            <a:t>How selectors at BMC choose books</a:t>
          </a:r>
          <a:r>
            <a:rPr lang="en-US" b="1">
              <a:latin typeface="Century Gothic" panose="020B0502020202020204"/>
            </a:rPr>
            <a:t> </a:t>
          </a:r>
        </a:p>
      </dgm:t>
    </dgm:pt>
    <dgm:pt modelId="{06FAF2DB-48A7-456D-A027-918B250DB69B}" type="parTrans" cxnId="{64BFD252-C22C-4993-8DC0-71A64F0B4672}">
      <dgm:prSet/>
      <dgm:spPr/>
    </dgm:pt>
    <dgm:pt modelId="{63839584-4542-44F1-A426-66D98C278959}" type="sibTrans" cxnId="{64BFD252-C22C-4993-8DC0-71A64F0B4672}">
      <dgm:prSet/>
      <dgm:spPr/>
    </dgm:pt>
    <dgm:pt modelId="{580D220A-6F44-405E-BE60-A6A6CF9E4E0D}">
      <dgm:prSet phldr="0"/>
      <dgm:spPr/>
      <dgm:t>
        <a:bodyPr/>
        <a:lstStyle/>
        <a:p>
          <a:r>
            <a:rPr lang="en-US" b="1"/>
            <a:t>Gather data about book selections</a:t>
          </a:r>
          <a:r>
            <a:rPr lang="en-US" b="1">
              <a:latin typeface="Century Gothic" panose="020B0502020202020204"/>
            </a:rPr>
            <a:t> </a:t>
          </a:r>
          <a:endParaRPr lang="en-US" b="1"/>
        </a:p>
      </dgm:t>
    </dgm:pt>
    <dgm:pt modelId="{E4F61187-29BF-4ED9-BFDB-4BE1B6FD999A}" type="parTrans" cxnId="{CC8D461D-C355-44A1-9C29-60051115FEBA}">
      <dgm:prSet/>
      <dgm:spPr/>
    </dgm:pt>
    <dgm:pt modelId="{245B3D2E-C17C-44AF-92F0-C1F58B2A9DF3}" type="sibTrans" cxnId="{CC8D461D-C355-44A1-9C29-60051115FEBA}">
      <dgm:prSet/>
      <dgm:spPr/>
    </dgm:pt>
    <dgm:pt modelId="{64FEB401-0FD3-48FE-944D-AB71FC8EBA01}">
      <dgm:prSet phldr="0"/>
      <dgm:spPr/>
      <dgm:t>
        <a:bodyPr/>
        <a:lstStyle/>
        <a:p>
          <a:r>
            <a:rPr lang="en-US" b="1"/>
            <a:t>Student collection development meeting</a:t>
          </a:r>
          <a:r>
            <a:rPr lang="en-US" b="1">
              <a:latin typeface="Century Gothic" panose="020B0502020202020204"/>
            </a:rPr>
            <a:t> </a:t>
          </a:r>
        </a:p>
      </dgm:t>
    </dgm:pt>
    <dgm:pt modelId="{465B417E-87B6-4135-AAE3-6D1BD6EEB12C}" type="parTrans" cxnId="{3334B92A-08A7-44E9-8B78-527DF7653FD5}">
      <dgm:prSet/>
      <dgm:spPr/>
    </dgm:pt>
    <dgm:pt modelId="{B542D6F8-11CB-4E41-883F-4FCFDBC19F80}" type="sibTrans" cxnId="{3334B92A-08A7-44E9-8B78-527DF7653FD5}">
      <dgm:prSet/>
      <dgm:spPr/>
    </dgm:pt>
    <dgm:pt modelId="{07306AFE-DC3B-4021-A7C6-6E0ABA82A85B}">
      <dgm:prSet phldr="0"/>
      <dgm:spPr/>
      <dgm:t>
        <a:bodyPr/>
        <a:lstStyle/>
        <a:p>
          <a:r>
            <a:rPr lang="en-US" b="1"/>
            <a:t>Making connections and reflections </a:t>
          </a:r>
          <a:r>
            <a:rPr lang="en-US" b="1">
              <a:latin typeface="Century Gothic" panose="020B0502020202020204"/>
            </a:rPr>
            <a:t> </a:t>
          </a:r>
          <a:endParaRPr lang="en-US" b="1"/>
        </a:p>
      </dgm:t>
    </dgm:pt>
    <dgm:pt modelId="{ADB6952D-5249-42EA-A766-2F894779437D}" type="parTrans" cxnId="{D2393BE8-4D7B-4AA8-BCBE-E634973C1C11}">
      <dgm:prSet/>
      <dgm:spPr/>
    </dgm:pt>
    <dgm:pt modelId="{202E7865-FF11-40E5-B2FF-22CBFC1B7AE2}" type="sibTrans" cxnId="{D2393BE8-4D7B-4AA8-BCBE-E634973C1C11}">
      <dgm:prSet/>
      <dgm:spPr/>
    </dgm:pt>
    <dgm:pt modelId="{AAE56C71-D0E4-4F2D-B610-AFEBDF7F22A2}">
      <dgm:prSet phldr="0"/>
      <dgm:spPr/>
      <dgm:t>
        <a:bodyPr/>
        <a:lstStyle/>
        <a:p>
          <a:r>
            <a:rPr lang="en-US" b="1"/>
            <a:t>Celebration</a:t>
          </a:r>
          <a:r>
            <a:rPr lang="en-US" b="1">
              <a:latin typeface="Century Gothic" panose="020B0502020202020204"/>
            </a:rPr>
            <a:t> </a:t>
          </a:r>
          <a:endParaRPr lang="en-US" b="1"/>
        </a:p>
      </dgm:t>
    </dgm:pt>
    <dgm:pt modelId="{E7E58E60-B9D1-4ACA-B1A7-962A97CDB85E}" type="parTrans" cxnId="{A3816ADF-8D5D-46CB-9F49-2DDCDBAC0C07}">
      <dgm:prSet/>
      <dgm:spPr/>
    </dgm:pt>
    <dgm:pt modelId="{105544C7-8D14-4A1A-913E-A2E163E964E8}" type="sibTrans" cxnId="{A3816ADF-8D5D-46CB-9F49-2DDCDBAC0C07}">
      <dgm:prSet/>
      <dgm:spPr/>
    </dgm:pt>
    <dgm:pt modelId="{86DE6E69-5E7C-479A-8667-F248C803787E}">
      <dgm:prSet phldr="0"/>
      <dgm:spPr/>
      <dgm:t>
        <a:bodyPr/>
        <a:lstStyle/>
        <a:p>
          <a:r>
            <a:rPr lang="en-US" b="1">
              <a:latin typeface="Century Gothic"/>
              <a:ea typeface="Calibri"/>
              <a:cs typeface="Calibri"/>
            </a:rPr>
            <a:t>Big picture thinking about collections</a:t>
          </a:r>
        </a:p>
      </dgm:t>
    </dgm:pt>
    <dgm:pt modelId="{1532FF9B-432A-4D95-B4EA-08480EB37583}" type="parTrans" cxnId="{B0F2EE95-4421-4C3E-B425-E4B911FB1758}">
      <dgm:prSet/>
      <dgm:spPr/>
    </dgm:pt>
    <dgm:pt modelId="{86EBEB1B-193F-4008-96D8-E5422B81F553}" type="sibTrans" cxnId="{B0F2EE95-4421-4C3E-B425-E4B911FB1758}">
      <dgm:prSet/>
      <dgm:spPr/>
    </dgm:pt>
    <dgm:pt modelId="{6BC583EA-7CBF-4AEA-9477-26503DFCA697}">
      <dgm:prSet phldr="0"/>
      <dgm:spPr/>
      <dgm:t>
        <a:bodyPr/>
        <a:lstStyle/>
        <a:p>
          <a:r>
            <a:rPr lang="en-US" b="1">
              <a:latin typeface="Century Gothic"/>
              <a:ea typeface="Calibri"/>
              <a:cs typeface="Calibri"/>
            </a:rPr>
            <a:t>Acquisitions process &amp; lifecycle of a book </a:t>
          </a:r>
        </a:p>
      </dgm:t>
    </dgm:pt>
    <dgm:pt modelId="{CBDB24E5-FECC-4B50-993B-0CB3D9CA9DBF}" type="parTrans" cxnId="{414194DC-AD73-4804-9DB7-5C25BDD76D56}">
      <dgm:prSet/>
      <dgm:spPr/>
    </dgm:pt>
    <dgm:pt modelId="{5B1CB513-91D5-423D-84DA-CBF9110D95F1}" type="sibTrans" cxnId="{414194DC-AD73-4804-9DB7-5C25BDD76D56}">
      <dgm:prSet/>
      <dgm:spPr/>
    </dgm:pt>
    <dgm:pt modelId="{C5144F44-0072-46B6-9091-4D55BA06BB3B}" type="pres">
      <dgm:prSet presAssocID="{0DD994AE-3FC5-4800-B0E5-90D440845455}" presName="root" presStyleCnt="0">
        <dgm:presLayoutVars>
          <dgm:chMax/>
          <dgm:chPref/>
          <dgm:animLvl val="lvl"/>
        </dgm:presLayoutVars>
      </dgm:prSet>
      <dgm:spPr/>
    </dgm:pt>
    <dgm:pt modelId="{40B1C8DE-0D77-49C5-97D1-2B5079459E4B}" type="pres">
      <dgm:prSet presAssocID="{0DD994AE-3FC5-4800-B0E5-90D440845455}" presName="divider" presStyleLbl="fgAccFollowNode1" presStyleIdx="0" presStyleCnt="1"/>
      <dgm:spPr>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tailEnd type="triangle" w="lg" len="lg"/>
        </a:ln>
        <a:effectLst/>
      </dgm:spPr>
    </dgm:pt>
    <dgm:pt modelId="{BF6BA3FB-72C9-4C83-9FFD-23BB133F205C}" type="pres">
      <dgm:prSet presAssocID="{0DD994AE-3FC5-4800-B0E5-90D440845455}" presName="nodes" presStyleCnt="0">
        <dgm:presLayoutVars>
          <dgm:chMax/>
          <dgm:chPref/>
          <dgm:animLvl val="lvl"/>
        </dgm:presLayoutVars>
      </dgm:prSet>
      <dgm:spPr/>
    </dgm:pt>
    <dgm:pt modelId="{A1F1DB03-538C-4429-AABC-98DC8E75BE78}" type="pres">
      <dgm:prSet presAssocID="{42C3402C-109B-4563-B69D-7812F279E905}" presName="composite" presStyleCnt="0"/>
      <dgm:spPr/>
    </dgm:pt>
    <dgm:pt modelId="{A172DAF0-0091-4E6D-9B37-8CABD423CE6A}" type="pres">
      <dgm:prSet presAssocID="{42C3402C-109B-4563-B69D-7812F279E905}" presName="L1TextContainer" presStyleLbl="revTx" presStyleIdx="0" presStyleCnt="5">
        <dgm:presLayoutVars>
          <dgm:chMax val="1"/>
          <dgm:chPref val="1"/>
          <dgm:bulletEnabled val="1"/>
        </dgm:presLayoutVars>
      </dgm:prSet>
      <dgm:spPr/>
    </dgm:pt>
    <dgm:pt modelId="{D5C356AF-45B8-4FA3-944A-B7D12F2DE92E}" type="pres">
      <dgm:prSet presAssocID="{42C3402C-109B-4563-B69D-7812F279E905}" presName="L2TextContainerWrapper" presStyleCnt="0">
        <dgm:presLayoutVars>
          <dgm:chMax val="0"/>
          <dgm:chPref val="0"/>
          <dgm:bulletEnabled val="1"/>
        </dgm:presLayoutVars>
      </dgm:prSet>
      <dgm:spPr/>
    </dgm:pt>
    <dgm:pt modelId="{451A4551-9DA9-4FA0-9E3F-22F4A94CBBA0}" type="pres">
      <dgm:prSet presAssocID="{42C3402C-109B-4563-B69D-7812F279E905}" presName="L2TextContainer" presStyleLbl="bgAcc1" presStyleIdx="0" presStyleCnt="5"/>
      <dgm:spPr/>
    </dgm:pt>
    <dgm:pt modelId="{BBD58995-AC47-49C0-9641-AC946F5F5E82}" type="pres">
      <dgm:prSet presAssocID="{42C3402C-109B-4563-B69D-7812F279E905}" presName="FlexibleEmptyPlaceHolder" presStyleCnt="0"/>
      <dgm:spPr/>
    </dgm:pt>
    <dgm:pt modelId="{A72CCE6B-950F-44EB-A2B7-2094092D2C97}" type="pres">
      <dgm:prSet presAssocID="{42C3402C-109B-4563-B69D-7812F279E905}" presName="ConnectLine" presStyleLbl="sibTrans1D1" presStyleIdx="0" presStyleCnt="5"/>
      <dgm:spPr>
        <a:noFill/>
        <a:ln w="9525" cap="rnd" cmpd="sng" algn="ctr">
          <a:solidFill>
            <a:schemeClr val="accent5">
              <a:shade val="90000"/>
              <a:hueOff val="0"/>
              <a:satOff val="0"/>
              <a:lumOff val="0"/>
              <a:alphaOff val="0"/>
            </a:schemeClr>
          </a:solidFill>
          <a:prstDash val="dash"/>
        </a:ln>
        <a:effectLst/>
      </dgm:spPr>
    </dgm:pt>
    <dgm:pt modelId="{8BDC4318-9BA9-46DA-A7C6-3B71FDEC40F4}" type="pres">
      <dgm:prSet presAssocID="{42C3402C-109B-4563-B69D-7812F279E905}" presName="ConnectorPoint" presStyleLbl="alignNode1" presStyleIdx="0" presStyleCnt="5"/>
      <dgm:spPr/>
    </dgm:pt>
    <dgm:pt modelId="{DE4F6684-377A-4599-9DCB-51442EB52E6D}" type="pres">
      <dgm:prSet presAssocID="{42C3402C-109B-4563-B69D-7812F279E905}" presName="EmptyPlaceHolder" presStyleCnt="0"/>
      <dgm:spPr/>
    </dgm:pt>
    <dgm:pt modelId="{AF1A8320-0E88-4D9C-A9D3-434D13943C35}" type="pres">
      <dgm:prSet presAssocID="{79AE5640-127C-4505-B81A-18FD0F88D5BB}" presName="spaceBetweenRectangles" presStyleCnt="0"/>
      <dgm:spPr/>
    </dgm:pt>
    <dgm:pt modelId="{E10A67E0-D43E-4AB1-87DE-D8BDCDCD0A4B}" type="pres">
      <dgm:prSet presAssocID="{372ED6CE-74D2-4DE2-8E08-02AE8A149D13}" presName="composite" presStyleCnt="0"/>
      <dgm:spPr/>
    </dgm:pt>
    <dgm:pt modelId="{B0617995-7ABA-40BE-A5B5-8C4437476193}" type="pres">
      <dgm:prSet presAssocID="{372ED6CE-74D2-4DE2-8E08-02AE8A149D13}" presName="L1TextContainer" presStyleLbl="revTx" presStyleIdx="1" presStyleCnt="5">
        <dgm:presLayoutVars>
          <dgm:chMax val="1"/>
          <dgm:chPref val="1"/>
          <dgm:bulletEnabled val="1"/>
        </dgm:presLayoutVars>
      </dgm:prSet>
      <dgm:spPr/>
    </dgm:pt>
    <dgm:pt modelId="{9F680171-8087-4512-B505-4B03BB6B6C56}" type="pres">
      <dgm:prSet presAssocID="{372ED6CE-74D2-4DE2-8E08-02AE8A149D13}" presName="L2TextContainerWrapper" presStyleCnt="0">
        <dgm:presLayoutVars>
          <dgm:chMax val="0"/>
          <dgm:chPref val="0"/>
          <dgm:bulletEnabled val="1"/>
        </dgm:presLayoutVars>
      </dgm:prSet>
      <dgm:spPr/>
    </dgm:pt>
    <dgm:pt modelId="{39C17414-BB36-4ED0-ABCB-B3A3E7A59BDD}" type="pres">
      <dgm:prSet presAssocID="{372ED6CE-74D2-4DE2-8E08-02AE8A149D13}" presName="L2TextContainer" presStyleLbl="bgAcc1" presStyleIdx="1" presStyleCnt="5"/>
      <dgm:spPr/>
    </dgm:pt>
    <dgm:pt modelId="{3851997E-A802-4823-8EB6-2CC640B5A2C2}" type="pres">
      <dgm:prSet presAssocID="{372ED6CE-74D2-4DE2-8E08-02AE8A149D13}" presName="FlexibleEmptyPlaceHolder" presStyleCnt="0"/>
      <dgm:spPr/>
    </dgm:pt>
    <dgm:pt modelId="{02ED2BE2-65EA-482B-AB59-FDFF49ED6173}" type="pres">
      <dgm:prSet presAssocID="{372ED6CE-74D2-4DE2-8E08-02AE8A149D13}" presName="ConnectLine" presStyleLbl="sibTrans1D1" presStyleIdx="1" presStyleCnt="5"/>
      <dgm:spPr>
        <a:noFill/>
        <a:ln w="9525" cap="rnd" cmpd="sng" algn="ctr">
          <a:solidFill>
            <a:schemeClr val="accent5">
              <a:shade val="90000"/>
              <a:hueOff val="67314"/>
              <a:satOff val="-3382"/>
              <a:lumOff val="8687"/>
              <a:alphaOff val="0"/>
            </a:schemeClr>
          </a:solidFill>
          <a:prstDash val="dash"/>
        </a:ln>
        <a:effectLst/>
      </dgm:spPr>
    </dgm:pt>
    <dgm:pt modelId="{25941220-B2FD-4F98-859C-B57A7D9AEFC9}" type="pres">
      <dgm:prSet presAssocID="{372ED6CE-74D2-4DE2-8E08-02AE8A149D13}" presName="ConnectorPoint" presStyleLbl="alignNode1" presStyleIdx="1" presStyleCnt="5"/>
      <dgm:spPr/>
    </dgm:pt>
    <dgm:pt modelId="{C45F0D94-757B-4F27-9BB9-951E45DB41F7}" type="pres">
      <dgm:prSet presAssocID="{372ED6CE-74D2-4DE2-8E08-02AE8A149D13}" presName="EmptyPlaceHolder" presStyleCnt="0"/>
      <dgm:spPr/>
    </dgm:pt>
    <dgm:pt modelId="{372F78CB-AC68-4A68-BB25-423F6C4B9D00}" type="pres">
      <dgm:prSet presAssocID="{0E9FA7CC-A32D-4450-8ABF-2F57B5958A71}" presName="spaceBetweenRectangles" presStyleCnt="0"/>
      <dgm:spPr/>
    </dgm:pt>
    <dgm:pt modelId="{325B395F-C221-4790-B51F-C373D33322F7}" type="pres">
      <dgm:prSet presAssocID="{259BA50C-EF83-49D8-A2D4-58702CC03039}" presName="composite" presStyleCnt="0"/>
      <dgm:spPr/>
    </dgm:pt>
    <dgm:pt modelId="{6EB418D1-7CD7-4AC0-BDFF-95E3C5020577}" type="pres">
      <dgm:prSet presAssocID="{259BA50C-EF83-49D8-A2D4-58702CC03039}" presName="L1TextContainer" presStyleLbl="revTx" presStyleIdx="2" presStyleCnt="5">
        <dgm:presLayoutVars>
          <dgm:chMax val="1"/>
          <dgm:chPref val="1"/>
          <dgm:bulletEnabled val="1"/>
        </dgm:presLayoutVars>
      </dgm:prSet>
      <dgm:spPr/>
    </dgm:pt>
    <dgm:pt modelId="{44B8D781-0357-4D4B-9440-BF39C23F67C4}" type="pres">
      <dgm:prSet presAssocID="{259BA50C-EF83-49D8-A2D4-58702CC03039}" presName="L2TextContainerWrapper" presStyleCnt="0">
        <dgm:presLayoutVars>
          <dgm:chMax val="0"/>
          <dgm:chPref val="0"/>
          <dgm:bulletEnabled val="1"/>
        </dgm:presLayoutVars>
      </dgm:prSet>
      <dgm:spPr/>
    </dgm:pt>
    <dgm:pt modelId="{31C19F59-AA11-4343-8554-5BD9F76F4DED}" type="pres">
      <dgm:prSet presAssocID="{259BA50C-EF83-49D8-A2D4-58702CC03039}" presName="L2TextContainer" presStyleLbl="bgAcc1" presStyleIdx="2" presStyleCnt="5"/>
      <dgm:spPr/>
    </dgm:pt>
    <dgm:pt modelId="{BEAE33BA-3E0E-4814-8194-88D32509EF01}" type="pres">
      <dgm:prSet presAssocID="{259BA50C-EF83-49D8-A2D4-58702CC03039}" presName="FlexibleEmptyPlaceHolder" presStyleCnt="0"/>
      <dgm:spPr/>
    </dgm:pt>
    <dgm:pt modelId="{29B4FCAA-9E55-40A4-8797-47E94EE957E2}" type="pres">
      <dgm:prSet presAssocID="{259BA50C-EF83-49D8-A2D4-58702CC03039}" presName="ConnectLine" presStyleLbl="sibTrans1D1" presStyleIdx="2" presStyleCnt="5"/>
      <dgm:spPr>
        <a:noFill/>
        <a:ln w="9525" cap="rnd" cmpd="sng" algn="ctr">
          <a:solidFill>
            <a:schemeClr val="accent5">
              <a:shade val="90000"/>
              <a:hueOff val="134628"/>
              <a:satOff val="-6763"/>
              <a:lumOff val="17375"/>
              <a:alphaOff val="0"/>
            </a:schemeClr>
          </a:solidFill>
          <a:prstDash val="dash"/>
        </a:ln>
        <a:effectLst/>
      </dgm:spPr>
    </dgm:pt>
    <dgm:pt modelId="{B04E80F9-3789-4D99-B369-9A0D42F8F4ED}" type="pres">
      <dgm:prSet presAssocID="{259BA50C-EF83-49D8-A2D4-58702CC03039}" presName="ConnectorPoint" presStyleLbl="alignNode1" presStyleIdx="2" presStyleCnt="5"/>
      <dgm:spPr/>
    </dgm:pt>
    <dgm:pt modelId="{49D91B20-FCF9-4B4D-82A2-E56A37AFEE48}" type="pres">
      <dgm:prSet presAssocID="{259BA50C-EF83-49D8-A2D4-58702CC03039}" presName="EmptyPlaceHolder" presStyleCnt="0"/>
      <dgm:spPr/>
    </dgm:pt>
    <dgm:pt modelId="{E668950B-8AF1-4BE1-A43F-EE3024AFE2E1}" type="pres">
      <dgm:prSet presAssocID="{873DE46F-D754-438C-8C1D-0202A4F4A7CF}" presName="spaceBetweenRectangles" presStyleCnt="0"/>
      <dgm:spPr/>
    </dgm:pt>
    <dgm:pt modelId="{78136720-758F-4EC1-8B66-45B67F74E4C8}" type="pres">
      <dgm:prSet presAssocID="{94D94B33-51DD-4BC0-B5BB-242EAE3557D4}" presName="composite" presStyleCnt="0"/>
      <dgm:spPr/>
    </dgm:pt>
    <dgm:pt modelId="{3C1E0D07-A54F-4BB9-B622-951BE65680A0}" type="pres">
      <dgm:prSet presAssocID="{94D94B33-51DD-4BC0-B5BB-242EAE3557D4}" presName="L1TextContainer" presStyleLbl="revTx" presStyleIdx="3" presStyleCnt="5">
        <dgm:presLayoutVars>
          <dgm:chMax val="1"/>
          <dgm:chPref val="1"/>
          <dgm:bulletEnabled val="1"/>
        </dgm:presLayoutVars>
      </dgm:prSet>
      <dgm:spPr/>
    </dgm:pt>
    <dgm:pt modelId="{9A357ADA-5DAE-4FA9-9A54-30362375969D}" type="pres">
      <dgm:prSet presAssocID="{94D94B33-51DD-4BC0-B5BB-242EAE3557D4}" presName="L2TextContainerWrapper" presStyleCnt="0">
        <dgm:presLayoutVars>
          <dgm:chMax val="0"/>
          <dgm:chPref val="0"/>
          <dgm:bulletEnabled val="1"/>
        </dgm:presLayoutVars>
      </dgm:prSet>
      <dgm:spPr/>
    </dgm:pt>
    <dgm:pt modelId="{412A09B3-D6F5-4653-A907-1E6A7B51175C}" type="pres">
      <dgm:prSet presAssocID="{94D94B33-51DD-4BC0-B5BB-242EAE3557D4}" presName="L2TextContainer" presStyleLbl="bgAcc1" presStyleIdx="3" presStyleCnt="5"/>
      <dgm:spPr/>
    </dgm:pt>
    <dgm:pt modelId="{926AE204-9E83-4FD8-B09D-2AAE54BDD3F6}" type="pres">
      <dgm:prSet presAssocID="{94D94B33-51DD-4BC0-B5BB-242EAE3557D4}" presName="FlexibleEmptyPlaceHolder" presStyleCnt="0"/>
      <dgm:spPr/>
    </dgm:pt>
    <dgm:pt modelId="{70FB593C-621B-4CB5-B02E-94722AD9D229}" type="pres">
      <dgm:prSet presAssocID="{94D94B33-51DD-4BC0-B5BB-242EAE3557D4}" presName="ConnectLine" presStyleLbl="sibTrans1D1" presStyleIdx="3" presStyleCnt="5"/>
      <dgm:spPr>
        <a:noFill/>
        <a:ln w="9525" cap="rnd" cmpd="sng" algn="ctr">
          <a:solidFill>
            <a:schemeClr val="accent5">
              <a:shade val="90000"/>
              <a:hueOff val="201942"/>
              <a:satOff val="-10145"/>
              <a:lumOff val="26062"/>
              <a:alphaOff val="0"/>
            </a:schemeClr>
          </a:solidFill>
          <a:prstDash val="dash"/>
        </a:ln>
        <a:effectLst/>
      </dgm:spPr>
    </dgm:pt>
    <dgm:pt modelId="{ABE071D3-1993-4ED1-8377-B80C4DE083BA}" type="pres">
      <dgm:prSet presAssocID="{94D94B33-51DD-4BC0-B5BB-242EAE3557D4}" presName="ConnectorPoint" presStyleLbl="alignNode1" presStyleIdx="3" presStyleCnt="5"/>
      <dgm:spPr/>
    </dgm:pt>
    <dgm:pt modelId="{2BE4FE77-EDCF-43C1-BACD-C4E2B9C5527C}" type="pres">
      <dgm:prSet presAssocID="{94D94B33-51DD-4BC0-B5BB-242EAE3557D4}" presName="EmptyPlaceHolder" presStyleCnt="0"/>
      <dgm:spPr/>
    </dgm:pt>
    <dgm:pt modelId="{393A242E-E457-4543-AFC2-AE8CB223DF72}" type="pres">
      <dgm:prSet presAssocID="{FF79990A-5A93-4C0B-AC5B-D5D2AF1AFB65}" presName="spaceBetweenRectangles" presStyleCnt="0"/>
      <dgm:spPr/>
    </dgm:pt>
    <dgm:pt modelId="{C8E6294A-B89C-44B4-BD46-F95A519402E2}" type="pres">
      <dgm:prSet presAssocID="{43378EAA-6D57-4ED5-A4F7-3FDEF2E14059}" presName="composite" presStyleCnt="0"/>
      <dgm:spPr/>
    </dgm:pt>
    <dgm:pt modelId="{BE4B95D6-5154-414D-9608-83F0A20C838D}" type="pres">
      <dgm:prSet presAssocID="{43378EAA-6D57-4ED5-A4F7-3FDEF2E14059}" presName="L1TextContainer" presStyleLbl="revTx" presStyleIdx="4" presStyleCnt="5">
        <dgm:presLayoutVars>
          <dgm:chMax val="1"/>
          <dgm:chPref val="1"/>
          <dgm:bulletEnabled val="1"/>
        </dgm:presLayoutVars>
      </dgm:prSet>
      <dgm:spPr/>
    </dgm:pt>
    <dgm:pt modelId="{BE9CBD1C-D827-4A22-8D75-53D599AB1602}" type="pres">
      <dgm:prSet presAssocID="{43378EAA-6D57-4ED5-A4F7-3FDEF2E14059}" presName="L2TextContainerWrapper" presStyleCnt="0">
        <dgm:presLayoutVars>
          <dgm:chMax val="0"/>
          <dgm:chPref val="0"/>
          <dgm:bulletEnabled val="1"/>
        </dgm:presLayoutVars>
      </dgm:prSet>
      <dgm:spPr/>
    </dgm:pt>
    <dgm:pt modelId="{BA4A64B8-B5A3-40BE-8695-04239D3CC2B5}" type="pres">
      <dgm:prSet presAssocID="{43378EAA-6D57-4ED5-A4F7-3FDEF2E14059}" presName="L2TextContainer" presStyleLbl="bgAcc1" presStyleIdx="4" presStyleCnt="5"/>
      <dgm:spPr/>
    </dgm:pt>
    <dgm:pt modelId="{C28290B0-64CE-4419-B9B8-4B030068F9E5}" type="pres">
      <dgm:prSet presAssocID="{43378EAA-6D57-4ED5-A4F7-3FDEF2E14059}" presName="FlexibleEmptyPlaceHolder" presStyleCnt="0"/>
      <dgm:spPr/>
    </dgm:pt>
    <dgm:pt modelId="{163FBB68-B141-4C4E-92DC-C230234BAD63}" type="pres">
      <dgm:prSet presAssocID="{43378EAA-6D57-4ED5-A4F7-3FDEF2E14059}" presName="ConnectLine" presStyleLbl="sibTrans1D1" presStyleIdx="4" presStyleCnt="5"/>
      <dgm:spPr>
        <a:noFill/>
        <a:ln w="9525" cap="rnd" cmpd="sng" algn="ctr">
          <a:solidFill>
            <a:schemeClr val="accent5">
              <a:shade val="90000"/>
              <a:hueOff val="269256"/>
              <a:satOff val="-13527"/>
              <a:lumOff val="34749"/>
              <a:alphaOff val="0"/>
            </a:schemeClr>
          </a:solidFill>
          <a:prstDash val="dash"/>
        </a:ln>
        <a:effectLst/>
      </dgm:spPr>
    </dgm:pt>
    <dgm:pt modelId="{F05E6817-E500-43F6-BF21-801A77B3F335}" type="pres">
      <dgm:prSet presAssocID="{43378EAA-6D57-4ED5-A4F7-3FDEF2E14059}" presName="ConnectorPoint" presStyleLbl="alignNode1" presStyleIdx="4" presStyleCnt="5"/>
      <dgm:spPr/>
    </dgm:pt>
    <dgm:pt modelId="{C9DD88FE-B771-4F4F-ACF2-7D26AF944959}" type="pres">
      <dgm:prSet presAssocID="{43378EAA-6D57-4ED5-A4F7-3FDEF2E14059}" presName="EmptyPlaceHolder" presStyleCnt="0"/>
      <dgm:spPr/>
    </dgm:pt>
  </dgm:ptLst>
  <dgm:cxnLst>
    <dgm:cxn modelId="{2E4AA005-6506-4B8D-A417-F32599B6930E}" type="presOf" srcId="{6BC583EA-7CBF-4AEA-9477-26503DFCA697}" destId="{451A4551-9DA9-4FA0-9E3F-22F4A94CBBA0}" srcOrd="0" destOrd="1" presId="urn:microsoft.com/office/officeart/2016/7/layout/BasicTimeline"/>
    <dgm:cxn modelId="{AA885906-51E8-469D-9B96-E22E34D17EE6}" type="presOf" srcId="{580D220A-6F44-405E-BE60-A6A6CF9E4E0D}" destId="{412A09B3-D6F5-4653-A907-1E6A7B51175C}" srcOrd="0" destOrd="2" presId="urn:microsoft.com/office/officeart/2016/7/layout/BasicTimeline"/>
    <dgm:cxn modelId="{3B261C0C-71BE-43F5-8723-98A1803CFF5E}" type="presOf" srcId="{259BA50C-EF83-49D8-A2D4-58702CC03039}" destId="{6EB418D1-7CD7-4AC0-BDFF-95E3C5020577}" srcOrd="0" destOrd="0" presId="urn:microsoft.com/office/officeart/2016/7/layout/BasicTimeline"/>
    <dgm:cxn modelId="{4951450C-CB27-44E0-A5A9-6884BB953313}" type="presOf" srcId="{372ED6CE-74D2-4DE2-8E08-02AE8A149D13}" destId="{B0617995-7ABA-40BE-A5B5-8C4437476193}" srcOrd="0" destOrd="0" presId="urn:microsoft.com/office/officeart/2016/7/layout/BasicTimeline"/>
    <dgm:cxn modelId="{A22A670C-DA7C-4C88-950A-DA417E0809EA}" srcId="{372ED6CE-74D2-4DE2-8E08-02AE8A149D13}" destId="{112C9B31-ACD7-49F2-A570-B50F9F7EDB2F}" srcOrd="0" destOrd="0" parTransId="{C5575CF1-31C8-4874-A253-BB3CBC731A59}" sibTransId="{9A252F4F-C3BF-4C5C-8D75-E93D51517DCD}"/>
    <dgm:cxn modelId="{15D8BC19-4C6A-48C2-9A5E-043DC7A66070}" type="presOf" srcId="{CD25BD91-6BBC-4288-9260-82CC4B802770}" destId="{31C19F59-AA11-4343-8554-5BD9F76F4DED}" srcOrd="0" destOrd="1" presId="urn:microsoft.com/office/officeart/2016/7/layout/BasicTimeline"/>
    <dgm:cxn modelId="{CC8D461D-C355-44A1-9C29-60051115FEBA}" srcId="{94D94B33-51DD-4BC0-B5BB-242EAE3557D4}" destId="{580D220A-6F44-405E-BE60-A6A6CF9E4E0D}" srcOrd="2" destOrd="0" parTransId="{E4F61187-29BF-4ED9-BFDB-4BE1B6FD999A}" sibTransId="{245B3D2E-C17C-44AF-92F0-C1F58B2A9DF3}"/>
    <dgm:cxn modelId="{45F08A26-1E98-4ED2-9CE7-C8DB371425CD}" type="presOf" srcId="{B0E942EC-E0A5-4983-9EBF-DE9F712F11A8}" destId="{412A09B3-D6F5-4653-A907-1E6A7B51175C}" srcOrd="0" destOrd="1" presId="urn:microsoft.com/office/officeart/2016/7/layout/BasicTimeline"/>
    <dgm:cxn modelId="{3334B92A-08A7-44E9-8B78-527DF7653FD5}" srcId="{43378EAA-6D57-4ED5-A4F7-3FDEF2E14059}" destId="{64FEB401-0FD3-48FE-944D-AB71FC8EBA01}" srcOrd="0" destOrd="0" parTransId="{465B417E-87B6-4135-AAE3-6D1BD6EEB12C}" sibTransId="{B542D6F8-11CB-4E41-883F-4FCFDBC19F80}"/>
    <dgm:cxn modelId="{DD84D32A-F5FF-4B9C-B8CE-7DCFFC48A896}" srcId="{372ED6CE-74D2-4DE2-8E08-02AE8A149D13}" destId="{256284BA-1E48-4723-8A2D-4CE21329E367}" srcOrd="2" destOrd="0" parTransId="{78D44A59-3ADA-4831-8A29-B3267A1AC1E2}" sibTransId="{280669AA-0836-4213-B0E9-041FC9DC6A37}"/>
    <dgm:cxn modelId="{FF97B334-D91A-434B-A3B0-6C4FC1CF794B}" srcId="{0DD994AE-3FC5-4800-B0E5-90D440845455}" destId="{372ED6CE-74D2-4DE2-8E08-02AE8A149D13}" srcOrd="1" destOrd="0" parTransId="{353358B5-580A-4A46-A2F3-2578637ED9D1}" sibTransId="{0E9FA7CC-A32D-4450-8ABF-2F57B5958A71}"/>
    <dgm:cxn modelId="{EA88883A-4906-410D-86F8-4259E9FA409F}" type="presOf" srcId="{43378EAA-6D57-4ED5-A4F7-3FDEF2E14059}" destId="{BE4B95D6-5154-414D-9608-83F0A20C838D}" srcOrd="0" destOrd="0" presId="urn:microsoft.com/office/officeart/2016/7/layout/BasicTimeline"/>
    <dgm:cxn modelId="{01799C5E-FC50-4A39-9912-5C95D3F907A4}" srcId="{372ED6CE-74D2-4DE2-8E08-02AE8A149D13}" destId="{0E375E19-542D-4E0F-A503-0A1469D7782C}" srcOrd="1" destOrd="0" parTransId="{869FC74F-9038-4678-BCE4-F74EF288E3A4}" sibTransId="{62A42DDD-75F8-4D23-9516-F5A59D5EE8D9}"/>
    <dgm:cxn modelId="{FF1C3B62-8755-4E3E-B14C-6FED2CC13B01}" type="presOf" srcId="{86DE6E69-5E7C-479A-8667-F248C803787E}" destId="{451A4551-9DA9-4FA0-9E3F-22F4A94CBBA0}" srcOrd="0" destOrd="0" presId="urn:microsoft.com/office/officeart/2016/7/layout/BasicTimeline"/>
    <dgm:cxn modelId="{0BD95863-47AD-4D35-A5CC-6629E1360E4D}" srcId="{0DD994AE-3FC5-4800-B0E5-90D440845455}" destId="{94D94B33-51DD-4BC0-B5BB-242EAE3557D4}" srcOrd="3" destOrd="0" parTransId="{D2954580-CA72-4E6B-A596-66F678CE0BB1}" sibTransId="{FF79990A-5A93-4C0B-AC5B-D5D2AF1AFB65}"/>
    <dgm:cxn modelId="{3C5A7765-1172-4E15-A2D3-105520911E49}" srcId="{0DD994AE-3FC5-4800-B0E5-90D440845455}" destId="{43378EAA-6D57-4ED5-A4F7-3FDEF2E14059}" srcOrd="4" destOrd="0" parTransId="{2D209885-9FEE-4702-A4D9-F63980657E4F}" sibTransId="{C5040564-EE06-42CE-B13A-A9F664F8B248}"/>
    <dgm:cxn modelId="{13336269-6B40-45E5-9B93-E55607547332}" type="presOf" srcId="{0DD994AE-3FC5-4800-B0E5-90D440845455}" destId="{C5144F44-0072-46B6-9091-4D55BA06BB3B}" srcOrd="0" destOrd="0" presId="urn:microsoft.com/office/officeart/2016/7/layout/BasicTimeline"/>
    <dgm:cxn modelId="{F2954649-D7AF-4898-B22E-C73FA6E849DE}" type="presOf" srcId="{07306AFE-DC3B-4021-A7C6-6E0ABA82A85B}" destId="{BA4A64B8-B5A3-40BE-8695-04239D3CC2B5}" srcOrd="0" destOrd="1" presId="urn:microsoft.com/office/officeart/2016/7/layout/BasicTimeline"/>
    <dgm:cxn modelId="{ED98EA69-1335-416F-9D2B-3108C44EB41C}" type="presOf" srcId="{112C9B31-ACD7-49F2-A570-B50F9F7EDB2F}" destId="{39C17414-BB36-4ED0-ABCB-B3A3E7A59BDD}" srcOrd="0" destOrd="0" presId="urn:microsoft.com/office/officeart/2016/7/layout/BasicTimeline"/>
    <dgm:cxn modelId="{64BFD252-C22C-4993-8DC0-71A64F0B4672}" srcId="{94D94B33-51DD-4BC0-B5BB-242EAE3557D4}" destId="{B0E942EC-E0A5-4983-9EBF-DE9F712F11A8}" srcOrd="1" destOrd="0" parTransId="{06FAF2DB-48A7-456D-A027-918B250DB69B}" sibTransId="{63839584-4542-44F1-A426-66D98C278959}"/>
    <dgm:cxn modelId="{64A54377-CA91-422B-9AC1-D5B5731E65E6}" srcId="{94D94B33-51DD-4BC0-B5BB-242EAE3557D4}" destId="{C0AEFE18-F30A-4B61-A4A1-735AAC5FA7B1}" srcOrd="0" destOrd="0" parTransId="{2BEACA5E-DC41-48F0-A471-C1CB3B73CB40}" sibTransId="{3F0A9403-13BC-4358-A862-30235D76499D}"/>
    <dgm:cxn modelId="{520A7282-D400-4F1E-9313-03D721D1B160}" type="presOf" srcId="{2B4658E3-6C72-4E6E-A12D-AF447DE59ECF}" destId="{451A4551-9DA9-4FA0-9E3F-22F4A94CBBA0}" srcOrd="0" destOrd="2" presId="urn:microsoft.com/office/officeart/2016/7/layout/BasicTimeline"/>
    <dgm:cxn modelId="{95CFBC92-87DA-4FF5-AB42-2E46953BA343}" type="presOf" srcId="{AAE56C71-D0E4-4F2D-B610-AFEBDF7F22A2}" destId="{BA4A64B8-B5A3-40BE-8695-04239D3CC2B5}" srcOrd="0" destOrd="2" presId="urn:microsoft.com/office/officeart/2016/7/layout/BasicTimeline"/>
    <dgm:cxn modelId="{B0F2EE95-4421-4C3E-B425-E4B911FB1758}" srcId="{42C3402C-109B-4563-B69D-7812F279E905}" destId="{86DE6E69-5E7C-479A-8667-F248C803787E}" srcOrd="0" destOrd="0" parTransId="{1532FF9B-432A-4D95-B4EA-08480EB37583}" sibTransId="{86EBEB1B-193F-4008-96D8-E5422B81F553}"/>
    <dgm:cxn modelId="{08DDF497-CF78-49FA-8529-958EE30204C5}" type="presOf" srcId="{42C3402C-109B-4563-B69D-7812F279E905}" destId="{A172DAF0-0091-4E6D-9B37-8CABD423CE6A}" srcOrd="0" destOrd="0" presId="urn:microsoft.com/office/officeart/2016/7/layout/BasicTimeline"/>
    <dgm:cxn modelId="{2944919C-8757-46DB-984B-B6CF5C0CD4AF}" srcId="{0DD994AE-3FC5-4800-B0E5-90D440845455}" destId="{42C3402C-109B-4563-B69D-7812F279E905}" srcOrd="0" destOrd="0" parTransId="{E8D59156-A051-49C4-8461-7893CDD5A3E0}" sibTransId="{79AE5640-127C-4505-B81A-18FD0F88D5BB}"/>
    <dgm:cxn modelId="{3EBF3C9D-1CEF-4093-B6D0-AD16C75F78D3}" srcId="{0DD994AE-3FC5-4800-B0E5-90D440845455}" destId="{259BA50C-EF83-49D8-A2D4-58702CC03039}" srcOrd="2" destOrd="0" parTransId="{4A9BF362-A0F8-414F-B946-239F0CE6D66A}" sibTransId="{873DE46F-D754-438C-8C1D-0202A4F4A7CF}"/>
    <dgm:cxn modelId="{4C0EEBA0-49CF-4328-9782-D583B11A41AF}" type="presOf" srcId="{FCD6AE32-8F0A-4348-B574-E03B5043183D}" destId="{31C19F59-AA11-4343-8554-5BD9F76F4DED}" srcOrd="0" destOrd="2" presId="urn:microsoft.com/office/officeart/2016/7/layout/BasicTimeline"/>
    <dgm:cxn modelId="{0375BFA2-9F51-4A66-BCBF-E3A53F095046}" srcId="{259BA50C-EF83-49D8-A2D4-58702CC03039}" destId="{35B92C75-2E97-4DE9-A1E5-8844555E3A0D}" srcOrd="0" destOrd="0" parTransId="{887F8862-3292-4B6E-B658-8A609F7F57DB}" sibTransId="{65C2439A-40DF-4B63-808D-D0C1AC95C49D}"/>
    <dgm:cxn modelId="{DC7139A3-A1E9-4E7D-88EB-8ED94C78ABD0}" type="presOf" srcId="{64FEB401-0FD3-48FE-944D-AB71FC8EBA01}" destId="{BA4A64B8-B5A3-40BE-8695-04239D3CC2B5}" srcOrd="0" destOrd="0" presId="urn:microsoft.com/office/officeart/2016/7/layout/BasicTimeline"/>
    <dgm:cxn modelId="{B2DF83B2-989B-47F9-9C1F-7CF120EC2852}" type="presOf" srcId="{0E375E19-542D-4E0F-A503-0A1469D7782C}" destId="{39C17414-BB36-4ED0-ABCB-B3A3E7A59BDD}" srcOrd="0" destOrd="1" presId="urn:microsoft.com/office/officeart/2016/7/layout/BasicTimeline"/>
    <dgm:cxn modelId="{EAF92DD0-0057-4EDF-883F-E342F765056C}" type="presOf" srcId="{C0AEFE18-F30A-4B61-A4A1-735AAC5FA7B1}" destId="{412A09B3-D6F5-4653-A907-1E6A7B51175C}" srcOrd="0" destOrd="0" presId="urn:microsoft.com/office/officeart/2016/7/layout/BasicTimeline"/>
    <dgm:cxn modelId="{C5E9A4D1-58F5-432D-9649-45F484327AA6}" srcId="{42C3402C-109B-4563-B69D-7812F279E905}" destId="{2B4658E3-6C72-4E6E-A12D-AF447DE59ECF}" srcOrd="2" destOrd="0" parTransId="{40F13759-1FF7-43F6-94B2-326C6D92256F}" sibTransId="{F9896020-45F1-4838-9DA7-D5E5D8715417}"/>
    <dgm:cxn modelId="{5C286FD4-A16F-4740-BCEC-3A2BEBE8A32E}" type="presOf" srcId="{35B92C75-2E97-4DE9-A1E5-8844555E3A0D}" destId="{31C19F59-AA11-4343-8554-5BD9F76F4DED}" srcOrd="0" destOrd="0" presId="urn:microsoft.com/office/officeart/2016/7/layout/BasicTimeline"/>
    <dgm:cxn modelId="{942E9EDA-D3C0-4DD6-ACD4-7A0FF870676E}" srcId="{259BA50C-EF83-49D8-A2D4-58702CC03039}" destId="{FCD6AE32-8F0A-4348-B574-E03B5043183D}" srcOrd="2" destOrd="0" parTransId="{9D63916F-A663-4B79-8BD9-826ACEDA60FC}" sibTransId="{97CF36A4-3376-44D8-8F8B-420FFE7A3732}"/>
    <dgm:cxn modelId="{414194DC-AD73-4804-9DB7-5C25BDD76D56}" srcId="{42C3402C-109B-4563-B69D-7812F279E905}" destId="{6BC583EA-7CBF-4AEA-9477-26503DFCA697}" srcOrd="1" destOrd="0" parTransId="{CBDB24E5-FECC-4B50-993B-0CB3D9CA9DBF}" sibTransId="{5B1CB513-91D5-423D-84DA-CBF9110D95F1}"/>
    <dgm:cxn modelId="{1E9BD4DC-1768-42FC-996C-2FE0EDF329AF}" srcId="{259BA50C-EF83-49D8-A2D4-58702CC03039}" destId="{CD25BD91-6BBC-4288-9260-82CC4B802770}" srcOrd="1" destOrd="0" parTransId="{31E80656-DBDF-4E96-9AD9-4DF0EE41F700}" sibTransId="{BC822ED6-5FFD-4963-95E8-6AAB7270EFD9}"/>
    <dgm:cxn modelId="{A3816ADF-8D5D-46CB-9F49-2DDCDBAC0C07}" srcId="{43378EAA-6D57-4ED5-A4F7-3FDEF2E14059}" destId="{AAE56C71-D0E4-4F2D-B610-AFEBDF7F22A2}" srcOrd="2" destOrd="0" parTransId="{E7E58E60-B9D1-4ACA-B1A7-962A97CDB85E}" sibTransId="{105544C7-8D14-4A1A-913E-A2E163E964E8}"/>
    <dgm:cxn modelId="{D70E96E1-77CB-49A0-9B34-28E4E70A8807}" type="presOf" srcId="{256284BA-1E48-4723-8A2D-4CE21329E367}" destId="{39C17414-BB36-4ED0-ABCB-B3A3E7A59BDD}" srcOrd="0" destOrd="2" presId="urn:microsoft.com/office/officeart/2016/7/layout/BasicTimeline"/>
    <dgm:cxn modelId="{ACC784E7-5151-4255-9B7C-975ADBFDB947}" type="presOf" srcId="{94D94B33-51DD-4BC0-B5BB-242EAE3557D4}" destId="{3C1E0D07-A54F-4BB9-B622-951BE65680A0}" srcOrd="0" destOrd="0" presId="urn:microsoft.com/office/officeart/2016/7/layout/BasicTimeline"/>
    <dgm:cxn modelId="{D2393BE8-4D7B-4AA8-BCBE-E634973C1C11}" srcId="{43378EAA-6D57-4ED5-A4F7-3FDEF2E14059}" destId="{07306AFE-DC3B-4021-A7C6-6E0ABA82A85B}" srcOrd="1" destOrd="0" parTransId="{ADB6952D-5249-42EA-A766-2F894779437D}" sibTransId="{202E7865-FF11-40E5-B2FF-22CBFC1B7AE2}"/>
    <dgm:cxn modelId="{0C9C1D0F-08F5-4734-B8E8-7A2637AFF581}" type="presParOf" srcId="{C5144F44-0072-46B6-9091-4D55BA06BB3B}" destId="{40B1C8DE-0D77-49C5-97D1-2B5079459E4B}" srcOrd="0" destOrd="0" presId="urn:microsoft.com/office/officeart/2016/7/layout/BasicTimeline"/>
    <dgm:cxn modelId="{E846B888-0C9D-4631-B2D4-EEDE276D7BAB}" type="presParOf" srcId="{C5144F44-0072-46B6-9091-4D55BA06BB3B}" destId="{BF6BA3FB-72C9-4C83-9FFD-23BB133F205C}" srcOrd="1" destOrd="0" presId="urn:microsoft.com/office/officeart/2016/7/layout/BasicTimeline"/>
    <dgm:cxn modelId="{6E23316D-41E6-4B62-901C-429C31A9418F}" type="presParOf" srcId="{BF6BA3FB-72C9-4C83-9FFD-23BB133F205C}" destId="{A1F1DB03-538C-4429-AABC-98DC8E75BE78}" srcOrd="0" destOrd="0" presId="urn:microsoft.com/office/officeart/2016/7/layout/BasicTimeline"/>
    <dgm:cxn modelId="{8EE2F487-CE83-4853-ADC8-A9C5E58A078A}" type="presParOf" srcId="{A1F1DB03-538C-4429-AABC-98DC8E75BE78}" destId="{A172DAF0-0091-4E6D-9B37-8CABD423CE6A}" srcOrd="0" destOrd="0" presId="urn:microsoft.com/office/officeart/2016/7/layout/BasicTimeline"/>
    <dgm:cxn modelId="{3E0C6F81-5F61-4115-9054-CA8AE62AFDC3}" type="presParOf" srcId="{A1F1DB03-538C-4429-AABC-98DC8E75BE78}" destId="{D5C356AF-45B8-4FA3-944A-B7D12F2DE92E}" srcOrd="1" destOrd="0" presId="urn:microsoft.com/office/officeart/2016/7/layout/BasicTimeline"/>
    <dgm:cxn modelId="{343B9AC1-BCF8-4331-B570-66846786308B}" type="presParOf" srcId="{D5C356AF-45B8-4FA3-944A-B7D12F2DE92E}" destId="{451A4551-9DA9-4FA0-9E3F-22F4A94CBBA0}" srcOrd="0" destOrd="0" presId="urn:microsoft.com/office/officeart/2016/7/layout/BasicTimeline"/>
    <dgm:cxn modelId="{D28090F2-336F-4DD3-B080-CFB727780885}" type="presParOf" srcId="{D5C356AF-45B8-4FA3-944A-B7D12F2DE92E}" destId="{BBD58995-AC47-49C0-9641-AC946F5F5E82}" srcOrd="1" destOrd="0" presId="urn:microsoft.com/office/officeart/2016/7/layout/BasicTimeline"/>
    <dgm:cxn modelId="{87D0E7C0-E5C6-49A4-8A26-65DF43D39BBF}" type="presParOf" srcId="{A1F1DB03-538C-4429-AABC-98DC8E75BE78}" destId="{A72CCE6B-950F-44EB-A2B7-2094092D2C97}" srcOrd="2" destOrd="0" presId="urn:microsoft.com/office/officeart/2016/7/layout/BasicTimeline"/>
    <dgm:cxn modelId="{096EEFA7-7BCE-4072-97B8-D32FA46634C7}" type="presParOf" srcId="{A1F1DB03-538C-4429-AABC-98DC8E75BE78}" destId="{8BDC4318-9BA9-46DA-A7C6-3B71FDEC40F4}" srcOrd="3" destOrd="0" presId="urn:microsoft.com/office/officeart/2016/7/layout/BasicTimeline"/>
    <dgm:cxn modelId="{4DF46E15-13FF-420D-A3DE-5AEC13915498}" type="presParOf" srcId="{A1F1DB03-538C-4429-AABC-98DC8E75BE78}" destId="{DE4F6684-377A-4599-9DCB-51442EB52E6D}" srcOrd="4" destOrd="0" presId="urn:microsoft.com/office/officeart/2016/7/layout/BasicTimeline"/>
    <dgm:cxn modelId="{C4065DC3-F1D0-4351-9F4F-66CA2F9A0A0F}" type="presParOf" srcId="{BF6BA3FB-72C9-4C83-9FFD-23BB133F205C}" destId="{AF1A8320-0E88-4D9C-A9D3-434D13943C35}" srcOrd="1" destOrd="0" presId="urn:microsoft.com/office/officeart/2016/7/layout/BasicTimeline"/>
    <dgm:cxn modelId="{757E31CB-0AAF-48DC-B87E-18DA65D62076}" type="presParOf" srcId="{BF6BA3FB-72C9-4C83-9FFD-23BB133F205C}" destId="{E10A67E0-D43E-4AB1-87DE-D8BDCDCD0A4B}" srcOrd="2" destOrd="0" presId="urn:microsoft.com/office/officeart/2016/7/layout/BasicTimeline"/>
    <dgm:cxn modelId="{2B119570-2B0E-45EC-A289-B3B27F7E61A5}" type="presParOf" srcId="{E10A67E0-D43E-4AB1-87DE-D8BDCDCD0A4B}" destId="{B0617995-7ABA-40BE-A5B5-8C4437476193}" srcOrd="0" destOrd="0" presId="urn:microsoft.com/office/officeart/2016/7/layout/BasicTimeline"/>
    <dgm:cxn modelId="{A0F22CE7-C08C-4E61-9540-6DA66F07E7C0}" type="presParOf" srcId="{E10A67E0-D43E-4AB1-87DE-D8BDCDCD0A4B}" destId="{9F680171-8087-4512-B505-4B03BB6B6C56}" srcOrd="1" destOrd="0" presId="urn:microsoft.com/office/officeart/2016/7/layout/BasicTimeline"/>
    <dgm:cxn modelId="{7CE98FD2-3D1B-45EC-B73E-D4A067E7FBEC}" type="presParOf" srcId="{9F680171-8087-4512-B505-4B03BB6B6C56}" destId="{39C17414-BB36-4ED0-ABCB-B3A3E7A59BDD}" srcOrd="0" destOrd="0" presId="urn:microsoft.com/office/officeart/2016/7/layout/BasicTimeline"/>
    <dgm:cxn modelId="{C75DFAC6-238A-4F3D-ABCF-A6E9ECFDF81A}" type="presParOf" srcId="{9F680171-8087-4512-B505-4B03BB6B6C56}" destId="{3851997E-A802-4823-8EB6-2CC640B5A2C2}" srcOrd="1" destOrd="0" presId="urn:microsoft.com/office/officeart/2016/7/layout/BasicTimeline"/>
    <dgm:cxn modelId="{D704FC85-ED43-4672-898A-DB524FBE10B1}" type="presParOf" srcId="{E10A67E0-D43E-4AB1-87DE-D8BDCDCD0A4B}" destId="{02ED2BE2-65EA-482B-AB59-FDFF49ED6173}" srcOrd="2" destOrd="0" presId="urn:microsoft.com/office/officeart/2016/7/layout/BasicTimeline"/>
    <dgm:cxn modelId="{92D67E90-598B-4CEE-8FE1-31ABED6BDAD4}" type="presParOf" srcId="{E10A67E0-D43E-4AB1-87DE-D8BDCDCD0A4B}" destId="{25941220-B2FD-4F98-859C-B57A7D9AEFC9}" srcOrd="3" destOrd="0" presId="urn:microsoft.com/office/officeart/2016/7/layout/BasicTimeline"/>
    <dgm:cxn modelId="{9C9904C2-E534-4168-A391-DDBE23BEBD44}" type="presParOf" srcId="{E10A67E0-D43E-4AB1-87DE-D8BDCDCD0A4B}" destId="{C45F0D94-757B-4F27-9BB9-951E45DB41F7}" srcOrd="4" destOrd="0" presId="urn:microsoft.com/office/officeart/2016/7/layout/BasicTimeline"/>
    <dgm:cxn modelId="{AD42891A-267E-4894-9CAE-A3F79E0A2327}" type="presParOf" srcId="{BF6BA3FB-72C9-4C83-9FFD-23BB133F205C}" destId="{372F78CB-AC68-4A68-BB25-423F6C4B9D00}" srcOrd="3" destOrd="0" presId="urn:microsoft.com/office/officeart/2016/7/layout/BasicTimeline"/>
    <dgm:cxn modelId="{0CC4B1D4-9005-4E07-A382-6CC25EAE8756}" type="presParOf" srcId="{BF6BA3FB-72C9-4C83-9FFD-23BB133F205C}" destId="{325B395F-C221-4790-B51F-C373D33322F7}" srcOrd="4" destOrd="0" presId="urn:microsoft.com/office/officeart/2016/7/layout/BasicTimeline"/>
    <dgm:cxn modelId="{5063998C-057D-4AC0-B0A7-4B6D6EBA3F79}" type="presParOf" srcId="{325B395F-C221-4790-B51F-C373D33322F7}" destId="{6EB418D1-7CD7-4AC0-BDFF-95E3C5020577}" srcOrd="0" destOrd="0" presId="urn:microsoft.com/office/officeart/2016/7/layout/BasicTimeline"/>
    <dgm:cxn modelId="{2EA93812-2995-4198-AD54-DAAA62BBFF74}" type="presParOf" srcId="{325B395F-C221-4790-B51F-C373D33322F7}" destId="{44B8D781-0357-4D4B-9440-BF39C23F67C4}" srcOrd="1" destOrd="0" presId="urn:microsoft.com/office/officeart/2016/7/layout/BasicTimeline"/>
    <dgm:cxn modelId="{C5258EC8-8C43-46DB-A6E0-1BA1200F665E}" type="presParOf" srcId="{44B8D781-0357-4D4B-9440-BF39C23F67C4}" destId="{31C19F59-AA11-4343-8554-5BD9F76F4DED}" srcOrd="0" destOrd="0" presId="urn:microsoft.com/office/officeart/2016/7/layout/BasicTimeline"/>
    <dgm:cxn modelId="{F1D12191-A15D-4BD5-B3CE-F976D16231E1}" type="presParOf" srcId="{44B8D781-0357-4D4B-9440-BF39C23F67C4}" destId="{BEAE33BA-3E0E-4814-8194-88D32509EF01}" srcOrd="1" destOrd="0" presId="urn:microsoft.com/office/officeart/2016/7/layout/BasicTimeline"/>
    <dgm:cxn modelId="{D4251EA6-4AAA-4455-9C57-253199321B62}" type="presParOf" srcId="{325B395F-C221-4790-B51F-C373D33322F7}" destId="{29B4FCAA-9E55-40A4-8797-47E94EE957E2}" srcOrd="2" destOrd="0" presId="urn:microsoft.com/office/officeart/2016/7/layout/BasicTimeline"/>
    <dgm:cxn modelId="{31843086-3A09-4F51-B9C3-18F19CD455DA}" type="presParOf" srcId="{325B395F-C221-4790-B51F-C373D33322F7}" destId="{B04E80F9-3789-4D99-B369-9A0D42F8F4ED}" srcOrd="3" destOrd="0" presId="urn:microsoft.com/office/officeart/2016/7/layout/BasicTimeline"/>
    <dgm:cxn modelId="{4EA62211-E5B5-4EF5-8695-CF7CD3FCC604}" type="presParOf" srcId="{325B395F-C221-4790-B51F-C373D33322F7}" destId="{49D91B20-FCF9-4B4D-82A2-E56A37AFEE48}" srcOrd="4" destOrd="0" presId="urn:microsoft.com/office/officeart/2016/7/layout/BasicTimeline"/>
    <dgm:cxn modelId="{3B4E71F8-80B0-4A98-8D75-ACAA96C03FF7}" type="presParOf" srcId="{BF6BA3FB-72C9-4C83-9FFD-23BB133F205C}" destId="{E668950B-8AF1-4BE1-A43F-EE3024AFE2E1}" srcOrd="5" destOrd="0" presId="urn:microsoft.com/office/officeart/2016/7/layout/BasicTimeline"/>
    <dgm:cxn modelId="{E0165C94-350B-402D-A89D-0EC7FA348707}" type="presParOf" srcId="{BF6BA3FB-72C9-4C83-9FFD-23BB133F205C}" destId="{78136720-758F-4EC1-8B66-45B67F74E4C8}" srcOrd="6" destOrd="0" presId="urn:microsoft.com/office/officeart/2016/7/layout/BasicTimeline"/>
    <dgm:cxn modelId="{9C23793D-A895-42F8-812D-3986F6226519}" type="presParOf" srcId="{78136720-758F-4EC1-8B66-45B67F74E4C8}" destId="{3C1E0D07-A54F-4BB9-B622-951BE65680A0}" srcOrd="0" destOrd="0" presId="urn:microsoft.com/office/officeart/2016/7/layout/BasicTimeline"/>
    <dgm:cxn modelId="{179DDDA1-922F-48A5-999D-D668981003CD}" type="presParOf" srcId="{78136720-758F-4EC1-8B66-45B67F74E4C8}" destId="{9A357ADA-5DAE-4FA9-9A54-30362375969D}" srcOrd="1" destOrd="0" presId="urn:microsoft.com/office/officeart/2016/7/layout/BasicTimeline"/>
    <dgm:cxn modelId="{BFB5582A-4F42-41BB-8292-C92871D70E90}" type="presParOf" srcId="{9A357ADA-5DAE-4FA9-9A54-30362375969D}" destId="{412A09B3-D6F5-4653-A907-1E6A7B51175C}" srcOrd="0" destOrd="0" presId="urn:microsoft.com/office/officeart/2016/7/layout/BasicTimeline"/>
    <dgm:cxn modelId="{C8BABFF8-8403-439D-BAD0-42619EBAA30A}" type="presParOf" srcId="{9A357ADA-5DAE-4FA9-9A54-30362375969D}" destId="{926AE204-9E83-4FD8-B09D-2AAE54BDD3F6}" srcOrd="1" destOrd="0" presId="urn:microsoft.com/office/officeart/2016/7/layout/BasicTimeline"/>
    <dgm:cxn modelId="{259C7F7E-064C-4395-87CA-4F0054211275}" type="presParOf" srcId="{78136720-758F-4EC1-8B66-45B67F74E4C8}" destId="{70FB593C-621B-4CB5-B02E-94722AD9D229}" srcOrd="2" destOrd="0" presId="urn:microsoft.com/office/officeart/2016/7/layout/BasicTimeline"/>
    <dgm:cxn modelId="{CF2DF452-ACA9-450C-9624-8C4630AC9B25}" type="presParOf" srcId="{78136720-758F-4EC1-8B66-45B67F74E4C8}" destId="{ABE071D3-1993-4ED1-8377-B80C4DE083BA}" srcOrd="3" destOrd="0" presId="urn:microsoft.com/office/officeart/2016/7/layout/BasicTimeline"/>
    <dgm:cxn modelId="{22CBAB4B-96BE-4EAC-9BB0-1650527B2CD0}" type="presParOf" srcId="{78136720-758F-4EC1-8B66-45B67F74E4C8}" destId="{2BE4FE77-EDCF-43C1-BACD-C4E2B9C5527C}" srcOrd="4" destOrd="0" presId="urn:microsoft.com/office/officeart/2016/7/layout/BasicTimeline"/>
    <dgm:cxn modelId="{B2292720-E13D-4194-911B-6F08551F4D2C}" type="presParOf" srcId="{BF6BA3FB-72C9-4C83-9FFD-23BB133F205C}" destId="{393A242E-E457-4543-AFC2-AE8CB223DF72}" srcOrd="7" destOrd="0" presId="urn:microsoft.com/office/officeart/2016/7/layout/BasicTimeline"/>
    <dgm:cxn modelId="{6252E928-8672-47BD-9613-588B26D01C4A}" type="presParOf" srcId="{BF6BA3FB-72C9-4C83-9FFD-23BB133F205C}" destId="{C8E6294A-B89C-44B4-BD46-F95A519402E2}" srcOrd="8" destOrd="0" presId="urn:microsoft.com/office/officeart/2016/7/layout/BasicTimeline"/>
    <dgm:cxn modelId="{28461CA9-96D6-42D0-AC2A-1D5EC34B85CB}" type="presParOf" srcId="{C8E6294A-B89C-44B4-BD46-F95A519402E2}" destId="{BE4B95D6-5154-414D-9608-83F0A20C838D}" srcOrd="0" destOrd="0" presId="urn:microsoft.com/office/officeart/2016/7/layout/BasicTimeline"/>
    <dgm:cxn modelId="{D3257972-0241-4FA7-84A5-B07C593CAFE4}" type="presParOf" srcId="{C8E6294A-B89C-44B4-BD46-F95A519402E2}" destId="{BE9CBD1C-D827-4A22-8D75-53D599AB1602}" srcOrd="1" destOrd="0" presId="urn:microsoft.com/office/officeart/2016/7/layout/BasicTimeline"/>
    <dgm:cxn modelId="{A127B846-DD21-4EFA-9009-548727DC0F4C}" type="presParOf" srcId="{BE9CBD1C-D827-4A22-8D75-53D599AB1602}" destId="{BA4A64B8-B5A3-40BE-8695-04239D3CC2B5}" srcOrd="0" destOrd="0" presId="urn:microsoft.com/office/officeart/2016/7/layout/BasicTimeline"/>
    <dgm:cxn modelId="{C6B3F6EE-534C-498E-BB64-3C9C58F71DED}" type="presParOf" srcId="{BE9CBD1C-D827-4A22-8D75-53D599AB1602}" destId="{C28290B0-64CE-4419-B9B8-4B030068F9E5}" srcOrd="1" destOrd="0" presId="urn:microsoft.com/office/officeart/2016/7/layout/BasicTimeline"/>
    <dgm:cxn modelId="{135E07C1-354B-4772-A3E1-AB376674673B}" type="presParOf" srcId="{C8E6294A-B89C-44B4-BD46-F95A519402E2}" destId="{163FBB68-B141-4C4E-92DC-C230234BAD63}" srcOrd="2" destOrd="0" presId="urn:microsoft.com/office/officeart/2016/7/layout/BasicTimeline"/>
    <dgm:cxn modelId="{2A62CCFC-CEF7-4A68-8FCD-05B86CDD66E9}" type="presParOf" srcId="{C8E6294A-B89C-44B4-BD46-F95A519402E2}" destId="{F05E6817-E500-43F6-BF21-801A77B3F335}" srcOrd="3" destOrd="0" presId="urn:microsoft.com/office/officeart/2016/7/layout/BasicTimeline"/>
    <dgm:cxn modelId="{B2C646D9-A28E-4CF8-A7D3-952A79A503AB}" type="presParOf" srcId="{C8E6294A-B89C-44B4-BD46-F95A519402E2}" destId="{C9DD88FE-B771-4F4F-ACF2-7D26AF944959}"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2CF2315-7C56-4747-9BC5-8F917D0093E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03AA876-0962-44C7-B9C6-D21ECEA35EA8}">
      <dgm:prSet/>
      <dgm:spPr/>
      <dgm:t>
        <a:bodyPr/>
        <a:lstStyle/>
        <a:p>
          <a:pPr rtl="0"/>
          <a:r>
            <a:rPr lang="en-US"/>
            <a:t>What </a:t>
          </a:r>
          <a:r>
            <a:rPr lang="en-US">
              <a:latin typeface="Century Gothic" panose="020B0502020202020204"/>
            </a:rPr>
            <a:t>parts of the program might </a:t>
          </a:r>
          <a:r>
            <a:rPr lang="en-US"/>
            <a:t>work well</a:t>
          </a:r>
          <a:r>
            <a:rPr lang="en-US">
              <a:latin typeface="Century Gothic" panose="020B0502020202020204"/>
            </a:rPr>
            <a:t> in</a:t>
          </a:r>
          <a:r>
            <a:rPr lang="en-US"/>
            <a:t> your </a:t>
          </a:r>
          <a:r>
            <a:rPr lang="en-US">
              <a:latin typeface="Century Gothic" panose="020B0502020202020204"/>
            </a:rPr>
            <a:t>library</a:t>
          </a:r>
          <a:r>
            <a:rPr lang="en-US"/>
            <a:t>? </a:t>
          </a:r>
        </a:p>
      </dgm:t>
    </dgm:pt>
    <dgm:pt modelId="{C7654252-9AC3-428A-856C-CED0E19EFB1A}" type="parTrans" cxnId="{7C73F566-C6B4-471B-A682-5937801BE9A9}">
      <dgm:prSet/>
      <dgm:spPr/>
      <dgm:t>
        <a:bodyPr/>
        <a:lstStyle/>
        <a:p>
          <a:endParaRPr lang="en-US"/>
        </a:p>
      </dgm:t>
    </dgm:pt>
    <dgm:pt modelId="{A213B879-81D1-4F81-B4F6-84DE34AA1854}" type="sibTrans" cxnId="{7C73F566-C6B4-471B-A682-5937801BE9A9}">
      <dgm:prSet/>
      <dgm:spPr/>
      <dgm:t>
        <a:bodyPr/>
        <a:lstStyle/>
        <a:p>
          <a:endParaRPr lang="en-US"/>
        </a:p>
      </dgm:t>
    </dgm:pt>
    <dgm:pt modelId="{4190076D-DE36-4704-9324-E73D3000972C}">
      <dgm:prSet/>
      <dgm:spPr/>
      <dgm:t>
        <a:bodyPr/>
        <a:lstStyle/>
        <a:p>
          <a:r>
            <a:rPr lang="en-US"/>
            <a:t>What might you change to fit your local context? D</a:t>
          </a:r>
          <a:r>
            <a:rPr lang="en-US">
              <a:latin typeface="Century Gothic" panose="020B0502020202020204"/>
            </a:rPr>
            <a:t>oes</a:t>
          </a:r>
          <a:r>
            <a:rPr lang="en-US"/>
            <a:t> </a:t>
          </a:r>
          <a:r>
            <a:rPr lang="en-US">
              <a:latin typeface="Century Gothic" panose="020B0502020202020204"/>
            </a:rPr>
            <a:t>your</a:t>
          </a:r>
          <a:r>
            <a:rPr lang="en-US"/>
            <a:t> </a:t>
          </a:r>
          <a:r>
            <a:rPr lang="en-US">
              <a:latin typeface="Century Gothic" panose="020B0502020202020204"/>
            </a:rPr>
            <a:t>library </a:t>
          </a:r>
          <a:r>
            <a:rPr lang="en-US"/>
            <a:t>interact with other bookstores and how?</a:t>
          </a:r>
        </a:p>
      </dgm:t>
    </dgm:pt>
    <dgm:pt modelId="{44A77776-D5E8-430B-AE8B-47651D44F9AD}" type="parTrans" cxnId="{1D7F02D6-B291-4A67-AE4D-A36B4831E1B5}">
      <dgm:prSet/>
      <dgm:spPr/>
      <dgm:t>
        <a:bodyPr/>
        <a:lstStyle/>
        <a:p>
          <a:endParaRPr lang="en-US"/>
        </a:p>
      </dgm:t>
    </dgm:pt>
    <dgm:pt modelId="{6ADAA5D6-FE08-41A1-BFAE-E8EFF0CEC853}" type="sibTrans" cxnId="{1D7F02D6-B291-4A67-AE4D-A36B4831E1B5}">
      <dgm:prSet/>
      <dgm:spPr/>
      <dgm:t>
        <a:bodyPr/>
        <a:lstStyle/>
        <a:p>
          <a:endParaRPr lang="en-US"/>
        </a:p>
      </dgm:t>
    </dgm:pt>
    <dgm:pt modelId="{D8C81C78-0881-4C6E-9BF2-406E42CC3502}">
      <dgm:prSet/>
      <dgm:spPr/>
      <dgm:t>
        <a:bodyPr/>
        <a:lstStyle/>
        <a:p>
          <a:r>
            <a:rPr lang="en-US"/>
            <a:t>What would you tell students about how you prioritize and make decisions related to collections? </a:t>
          </a:r>
        </a:p>
      </dgm:t>
    </dgm:pt>
    <dgm:pt modelId="{A25859A1-CD34-470C-B86B-BA4D91B5C5DB}" type="parTrans" cxnId="{53884598-2853-44C2-936A-50556FE74580}">
      <dgm:prSet/>
      <dgm:spPr/>
      <dgm:t>
        <a:bodyPr/>
        <a:lstStyle/>
        <a:p>
          <a:endParaRPr lang="en-US"/>
        </a:p>
      </dgm:t>
    </dgm:pt>
    <dgm:pt modelId="{0ABAA050-8486-41C3-92C8-80E405A79C54}" type="sibTrans" cxnId="{53884598-2853-44C2-936A-50556FE74580}">
      <dgm:prSet/>
      <dgm:spPr/>
      <dgm:t>
        <a:bodyPr/>
        <a:lstStyle/>
        <a:p>
          <a:endParaRPr lang="en-US"/>
        </a:p>
      </dgm:t>
    </dgm:pt>
    <dgm:pt modelId="{DBDA24F2-2859-4C85-8220-5385EDE710D0}" type="pres">
      <dgm:prSet presAssocID="{42CF2315-7C56-4747-9BC5-8F917D0093E4}" presName="vert0" presStyleCnt="0">
        <dgm:presLayoutVars>
          <dgm:dir/>
          <dgm:animOne val="branch"/>
          <dgm:animLvl val="lvl"/>
        </dgm:presLayoutVars>
      </dgm:prSet>
      <dgm:spPr/>
    </dgm:pt>
    <dgm:pt modelId="{88389D64-21D4-4B12-AD44-BC7A03A8106C}" type="pres">
      <dgm:prSet presAssocID="{E03AA876-0962-44C7-B9C6-D21ECEA35EA8}" presName="thickLine" presStyleLbl="alignNode1" presStyleIdx="0" presStyleCnt="3"/>
      <dgm:spPr/>
    </dgm:pt>
    <dgm:pt modelId="{78601581-EED9-4299-87FA-8B184C16CE90}" type="pres">
      <dgm:prSet presAssocID="{E03AA876-0962-44C7-B9C6-D21ECEA35EA8}" presName="horz1" presStyleCnt="0"/>
      <dgm:spPr/>
    </dgm:pt>
    <dgm:pt modelId="{A0DF59CE-84AE-46B5-A1FE-B99BF06056A5}" type="pres">
      <dgm:prSet presAssocID="{E03AA876-0962-44C7-B9C6-D21ECEA35EA8}" presName="tx1" presStyleLbl="revTx" presStyleIdx="0" presStyleCnt="3"/>
      <dgm:spPr/>
    </dgm:pt>
    <dgm:pt modelId="{59E737C8-E021-4FEE-A6C4-2551D81B4D9F}" type="pres">
      <dgm:prSet presAssocID="{E03AA876-0962-44C7-B9C6-D21ECEA35EA8}" presName="vert1" presStyleCnt="0"/>
      <dgm:spPr/>
    </dgm:pt>
    <dgm:pt modelId="{93E7BA2B-4FF6-44D8-8F39-E3495DAB0563}" type="pres">
      <dgm:prSet presAssocID="{4190076D-DE36-4704-9324-E73D3000972C}" presName="thickLine" presStyleLbl="alignNode1" presStyleIdx="1" presStyleCnt="3"/>
      <dgm:spPr/>
    </dgm:pt>
    <dgm:pt modelId="{CAE05E7A-34DD-4DD6-9B4C-541DD75A4735}" type="pres">
      <dgm:prSet presAssocID="{4190076D-DE36-4704-9324-E73D3000972C}" presName="horz1" presStyleCnt="0"/>
      <dgm:spPr/>
    </dgm:pt>
    <dgm:pt modelId="{EB08E0D3-0C0D-4A39-A4CE-89C87F75CCEA}" type="pres">
      <dgm:prSet presAssocID="{4190076D-DE36-4704-9324-E73D3000972C}" presName="tx1" presStyleLbl="revTx" presStyleIdx="1" presStyleCnt="3"/>
      <dgm:spPr/>
    </dgm:pt>
    <dgm:pt modelId="{4EA34080-4FE1-42E3-B64B-4D4F2BAE55D2}" type="pres">
      <dgm:prSet presAssocID="{4190076D-DE36-4704-9324-E73D3000972C}" presName="vert1" presStyleCnt="0"/>
      <dgm:spPr/>
    </dgm:pt>
    <dgm:pt modelId="{9735B41B-9816-4103-96F0-E61FF21DE56F}" type="pres">
      <dgm:prSet presAssocID="{D8C81C78-0881-4C6E-9BF2-406E42CC3502}" presName="thickLine" presStyleLbl="alignNode1" presStyleIdx="2" presStyleCnt="3"/>
      <dgm:spPr/>
    </dgm:pt>
    <dgm:pt modelId="{0A3F626E-7BFE-48B0-8E7E-A7B1628286D2}" type="pres">
      <dgm:prSet presAssocID="{D8C81C78-0881-4C6E-9BF2-406E42CC3502}" presName="horz1" presStyleCnt="0"/>
      <dgm:spPr/>
    </dgm:pt>
    <dgm:pt modelId="{07861373-6451-4D1E-A84E-83F6B47FD461}" type="pres">
      <dgm:prSet presAssocID="{D8C81C78-0881-4C6E-9BF2-406E42CC3502}" presName="tx1" presStyleLbl="revTx" presStyleIdx="2" presStyleCnt="3"/>
      <dgm:spPr/>
    </dgm:pt>
    <dgm:pt modelId="{5431E90D-9740-4734-A725-D4D523643AA6}" type="pres">
      <dgm:prSet presAssocID="{D8C81C78-0881-4C6E-9BF2-406E42CC3502}" presName="vert1" presStyleCnt="0"/>
      <dgm:spPr/>
    </dgm:pt>
  </dgm:ptLst>
  <dgm:cxnLst>
    <dgm:cxn modelId="{1525890F-442F-44AF-893F-B1DF289BCE77}" type="presOf" srcId="{E03AA876-0962-44C7-B9C6-D21ECEA35EA8}" destId="{A0DF59CE-84AE-46B5-A1FE-B99BF06056A5}" srcOrd="0" destOrd="0" presId="urn:microsoft.com/office/officeart/2008/layout/LinedList"/>
    <dgm:cxn modelId="{7AFBCE36-4B2C-4BDD-A7C3-3DBA9DD8174A}" type="presOf" srcId="{D8C81C78-0881-4C6E-9BF2-406E42CC3502}" destId="{07861373-6451-4D1E-A84E-83F6B47FD461}" srcOrd="0" destOrd="0" presId="urn:microsoft.com/office/officeart/2008/layout/LinedList"/>
    <dgm:cxn modelId="{7C73F566-C6B4-471B-A682-5937801BE9A9}" srcId="{42CF2315-7C56-4747-9BC5-8F917D0093E4}" destId="{E03AA876-0962-44C7-B9C6-D21ECEA35EA8}" srcOrd="0" destOrd="0" parTransId="{C7654252-9AC3-428A-856C-CED0E19EFB1A}" sibTransId="{A213B879-81D1-4F81-B4F6-84DE34AA1854}"/>
    <dgm:cxn modelId="{3F047558-006F-479C-A3B0-E8B061184E34}" type="presOf" srcId="{4190076D-DE36-4704-9324-E73D3000972C}" destId="{EB08E0D3-0C0D-4A39-A4CE-89C87F75CCEA}" srcOrd="0" destOrd="0" presId="urn:microsoft.com/office/officeart/2008/layout/LinedList"/>
    <dgm:cxn modelId="{EE72DD83-5318-4D34-9F69-AA01CE4FE4C6}" type="presOf" srcId="{42CF2315-7C56-4747-9BC5-8F917D0093E4}" destId="{DBDA24F2-2859-4C85-8220-5385EDE710D0}" srcOrd="0" destOrd="0" presId="urn:microsoft.com/office/officeart/2008/layout/LinedList"/>
    <dgm:cxn modelId="{53884598-2853-44C2-936A-50556FE74580}" srcId="{42CF2315-7C56-4747-9BC5-8F917D0093E4}" destId="{D8C81C78-0881-4C6E-9BF2-406E42CC3502}" srcOrd="2" destOrd="0" parTransId="{A25859A1-CD34-470C-B86B-BA4D91B5C5DB}" sibTransId="{0ABAA050-8486-41C3-92C8-80E405A79C54}"/>
    <dgm:cxn modelId="{1D7F02D6-B291-4A67-AE4D-A36B4831E1B5}" srcId="{42CF2315-7C56-4747-9BC5-8F917D0093E4}" destId="{4190076D-DE36-4704-9324-E73D3000972C}" srcOrd="1" destOrd="0" parTransId="{44A77776-D5E8-430B-AE8B-47651D44F9AD}" sibTransId="{6ADAA5D6-FE08-41A1-BFAE-E8EFF0CEC853}"/>
    <dgm:cxn modelId="{E4FAC974-D732-47F9-9D40-23601C07F434}" type="presParOf" srcId="{DBDA24F2-2859-4C85-8220-5385EDE710D0}" destId="{88389D64-21D4-4B12-AD44-BC7A03A8106C}" srcOrd="0" destOrd="0" presId="urn:microsoft.com/office/officeart/2008/layout/LinedList"/>
    <dgm:cxn modelId="{122864E7-9023-4990-800A-26871B022666}" type="presParOf" srcId="{DBDA24F2-2859-4C85-8220-5385EDE710D0}" destId="{78601581-EED9-4299-87FA-8B184C16CE90}" srcOrd="1" destOrd="0" presId="urn:microsoft.com/office/officeart/2008/layout/LinedList"/>
    <dgm:cxn modelId="{F13464C8-6133-4435-B618-6BE2BD0C0B36}" type="presParOf" srcId="{78601581-EED9-4299-87FA-8B184C16CE90}" destId="{A0DF59CE-84AE-46B5-A1FE-B99BF06056A5}" srcOrd="0" destOrd="0" presId="urn:microsoft.com/office/officeart/2008/layout/LinedList"/>
    <dgm:cxn modelId="{BE6BBEB3-8197-4410-9D77-D9F1AFE772D6}" type="presParOf" srcId="{78601581-EED9-4299-87FA-8B184C16CE90}" destId="{59E737C8-E021-4FEE-A6C4-2551D81B4D9F}" srcOrd="1" destOrd="0" presId="urn:microsoft.com/office/officeart/2008/layout/LinedList"/>
    <dgm:cxn modelId="{ABBE1960-40B9-4497-93F9-C042CCEBA753}" type="presParOf" srcId="{DBDA24F2-2859-4C85-8220-5385EDE710D0}" destId="{93E7BA2B-4FF6-44D8-8F39-E3495DAB0563}" srcOrd="2" destOrd="0" presId="urn:microsoft.com/office/officeart/2008/layout/LinedList"/>
    <dgm:cxn modelId="{EE48E893-C717-4C15-95C4-4ED14C4E309E}" type="presParOf" srcId="{DBDA24F2-2859-4C85-8220-5385EDE710D0}" destId="{CAE05E7A-34DD-4DD6-9B4C-541DD75A4735}" srcOrd="3" destOrd="0" presId="urn:microsoft.com/office/officeart/2008/layout/LinedList"/>
    <dgm:cxn modelId="{F1DF320D-D73D-49BB-A40E-9BA9540B9C65}" type="presParOf" srcId="{CAE05E7A-34DD-4DD6-9B4C-541DD75A4735}" destId="{EB08E0D3-0C0D-4A39-A4CE-89C87F75CCEA}" srcOrd="0" destOrd="0" presId="urn:microsoft.com/office/officeart/2008/layout/LinedList"/>
    <dgm:cxn modelId="{E9AD4AB0-E748-4602-8B57-8E141167E6C3}" type="presParOf" srcId="{CAE05E7A-34DD-4DD6-9B4C-541DD75A4735}" destId="{4EA34080-4FE1-42E3-B64B-4D4F2BAE55D2}" srcOrd="1" destOrd="0" presId="urn:microsoft.com/office/officeart/2008/layout/LinedList"/>
    <dgm:cxn modelId="{664BDB9C-A4A4-4630-AC33-08DE5B35C865}" type="presParOf" srcId="{DBDA24F2-2859-4C85-8220-5385EDE710D0}" destId="{9735B41B-9816-4103-96F0-E61FF21DE56F}" srcOrd="4" destOrd="0" presId="urn:microsoft.com/office/officeart/2008/layout/LinedList"/>
    <dgm:cxn modelId="{266B095A-48C9-405B-BC35-C3E44159F7B1}" type="presParOf" srcId="{DBDA24F2-2859-4C85-8220-5385EDE710D0}" destId="{0A3F626E-7BFE-48B0-8E7E-A7B1628286D2}" srcOrd="5" destOrd="0" presId="urn:microsoft.com/office/officeart/2008/layout/LinedList"/>
    <dgm:cxn modelId="{B47921BB-7134-464F-8A7E-236C67A4C8C4}" type="presParOf" srcId="{0A3F626E-7BFE-48B0-8E7E-A7B1628286D2}" destId="{07861373-6451-4D1E-A84E-83F6B47FD461}" srcOrd="0" destOrd="0" presId="urn:microsoft.com/office/officeart/2008/layout/LinedList"/>
    <dgm:cxn modelId="{812E8B36-2C3D-4417-8E92-F0DCBA07C12B}" type="presParOf" srcId="{0A3F626E-7BFE-48B0-8E7E-A7B1628286D2}" destId="{5431E90D-9740-4734-A725-D4D523643AA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527AD2-5C71-4F38-AC9C-6CC4FB767D71}">
      <dsp:nvSpPr>
        <dsp:cNvPr id="0" name=""/>
        <dsp:cNvSpPr/>
      </dsp:nvSpPr>
      <dsp:spPr>
        <a:xfrm rot="5400000">
          <a:off x="4824388" y="-1414496"/>
          <a:ext cx="2196024" cy="5574023"/>
        </a:xfrm>
        <a:prstGeom prst="round2SameRect">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rtl="0">
            <a:lnSpc>
              <a:spcPct val="90000"/>
            </a:lnSpc>
            <a:spcBef>
              <a:spcPct val="0"/>
            </a:spcBef>
            <a:spcAft>
              <a:spcPct val="15000"/>
            </a:spcAft>
            <a:buChar char="•"/>
          </a:pPr>
          <a:r>
            <a:rPr lang="en-US" sz="2600" kern="1200">
              <a:latin typeface="Century Gothic" panose="020B0502020202020204"/>
            </a:rPr>
            <a:t>We should teach students about collection development in different contexts – academic and public libraries</a:t>
          </a:r>
        </a:p>
        <a:p>
          <a:pPr marL="228600" lvl="1" indent="-228600" algn="l" defTabSz="1155700" rtl="0">
            <a:lnSpc>
              <a:spcPct val="90000"/>
            </a:lnSpc>
            <a:spcBef>
              <a:spcPct val="0"/>
            </a:spcBef>
            <a:spcAft>
              <a:spcPct val="15000"/>
            </a:spcAft>
            <a:buChar char="•"/>
          </a:pPr>
          <a:r>
            <a:rPr lang="en-US" sz="2600" kern="1200">
              <a:latin typeface="Century Gothic" panose="020B0502020202020204"/>
            </a:rPr>
            <a:t>Use our process as a model</a:t>
          </a:r>
        </a:p>
      </dsp:txBody>
      <dsp:txXfrm rot="-5400000">
        <a:off x="3135389" y="381704"/>
        <a:ext cx="5466822" cy="1981622"/>
      </dsp:txXfrm>
    </dsp:sp>
    <dsp:sp modelId="{D8FC8CE4-A814-4C47-8624-CD1022073480}">
      <dsp:nvSpPr>
        <dsp:cNvPr id="0" name=""/>
        <dsp:cNvSpPr/>
      </dsp:nvSpPr>
      <dsp:spPr>
        <a:xfrm>
          <a:off x="0" y="0"/>
          <a:ext cx="3135388" cy="2745030"/>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l" defTabSz="1244600">
            <a:lnSpc>
              <a:spcPct val="90000"/>
            </a:lnSpc>
            <a:spcBef>
              <a:spcPct val="0"/>
            </a:spcBef>
            <a:spcAft>
              <a:spcPct val="35000"/>
            </a:spcAft>
            <a:buNone/>
          </a:pPr>
          <a:r>
            <a:rPr lang="en-US" sz="2800" b="1" kern="1200">
              <a:latin typeface="Century Gothic" panose="020B0502020202020204"/>
            </a:rPr>
            <a:t>How do </a:t>
          </a:r>
          <a:r>
            <a:rPr lang="en-US" sz="2800" b="1" kern="1200"/>
            <a:t>we </a:t>
          </a:r>
          <a:r>
            <a:rPr lang="en-US" sz="2800" b="1" kern="1200">
              <a:latin typeface="Century Gothic" panose="020B0502020202020204"/>
            </a:rPr>
            <a:t>create a curriculum to support and structure </a:t>
          </a:r>
          <a:r>
            <a:rPr lang="en-US" sz="2800" b="1" kern="1200"/>
            <a:t>the</a:t>
          </a:r>
          <a:r>
            <a:rPr lang="en-US" sz="2800" b="1" kern="1200">
              <a:latin typeface="Century Gothic" panose="020B0502020202020204"/>
            </a:rPr>
            <a:t> week</a:t>
          </a:r>
          <a:r>
            <a:rPr lang="en-US" sz="2800" b="1" kern="1200"/>
            <a:t>?</a:t>
          </a:r>
          <a:endParaRPr lang="en-US" sz="2800" kern="1200"/>
        </a:p>
      </dsp:txBody>
      <dsp:txXfrm>
        <a:off x="134001" y="134001"/>
        <a:ext cx="2867386" cy="2477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7E00FB-6A11-4DF8-B3E7-CD796A0F7385}">
      <dsp:nvSpPr>
        <dsp:cNvPr id="0" name=""/>
        <dsp:cNvSpPr/>
      </dsp:nvSpPr>
      <dsp:spPr>
        <a:xfrm rot="5400000">
          <a:off x="6079827" y="-2424881"/>
          <a:ext cx="1113928" cy="6246391"/>
        </a:xfrm>
        <a:prstGeom prst="round2SameRect">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We should </a:t>
          </a:r>
          <a:r>
            <a:rPr lang="en-US" sz="2100" kern="1200">
              <a:latin typeface="Century Gothic" panose="020B0502020202020204"/>
            </a:rPr>
            <a:t>visit and create</a:t>
          </a:r>
          <a:r>
            <a:rPr lang="en-US" sz="2100" kern="1200"/>
            <a:t> relationships with independent bookstores </a:t>
          </a:r>
          <a:r>
            <a:rPr lang="en-US" sz="2100" kern="1200">
              <a:latin typeface="Century Gothic" panose="020B0502020202020204"/>
            </a:rPr>
            <a:t>that curate collections</a:t>
          </a:r>
          <a:r>
            <a:rPr lang="en-US" sz="2100" kern="1200"/>
            <a:t> for their communities</a:t>
          </a:r>
        </a:p>
      </dsp:txBody>
      <dsp:txXfrm rot="-5400000">
        <a:off x="3513596" y="195727"/>
        <a:ext cx="6192014" cy="1005174"/>
      </dsp:txXfrm>
    </dsp:sp>
    <dsp:sp modelId="{D8FC8CE4-A814-4C47-8624-CD1022073480}">
      <dsp:nvSpPr>
        <dsp:cNvPr id="0" name=""/>
        <dsp:cNvSpPr/>
      </dsp:nvSpPr>
      <dsp:spPr>
        <a:xfrm>
          <a:off x="0" y="2109"/>
          <a:ext cx="3513595" cy="139241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Where should we buy the books?</a:t>
          </a:r>
          <a:endParaRPr lang="en-US" sz="2300" kern="1200"/>
        </a:p>
      </dsp:txBody>
      <dsp:txXfrm>
        <a:off x="67972" y="70081"/>
        <a:ext cx="3377651" cy="1256466"/>
      </dsp:txXfrm>
    </dsp:sp>
    <dsp:sp modelId="{7358D04F-DDE4-4488-AE07-8AA7BB9CDCC0}">
      <dsp:nvSpPr>
        <dsp:cNvPr id="0" name=""/>
        <dsp:cNvSpPr/>
      </dsp:nvSpPr>
      <dsp:spPr>
        <a:xfrm rot="5400000">
          <a:off x="6079827" y="-962850"/>
          <a:ext cx="1113928" cy="6246391"/>
        </a:xfrm>
        <a:prstGeom prst="round2SameRect">
          <a:avLst/>
        </a:prstGeom>
        <a:solidFill>
          <a:schemeClr val="accent3">
            <a:tint val="40000"/>
            <a:alpha val="90000"/>
            <a:hueOff val="0"/>
            <a:satOff val="0"/>
            <a:lumOff val="0"/>
            <a:alphaOff val="0"/>
          </a:schemeClr>
        </a:solidFill>
        <a:ln w="9525" cap="rnd"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latin typeface="Century Gothic" panose="020B0502020202020204"/>
            </a:rPr>
            <a:t>Students should select</a:t>
          </a:r>
          <a:r>
            <a:rPr lang="en-US" sz="2100" kern="1200"/>
            <a:t> books that reflect their interests and their identities.</a:t>
          </a:r>
        </a:p>
      </dsp:txBody>
      <dsp:txXfrm rot="-5400000">
        <a:off x="3513596" y="1657758"/>
        <a:ext cx="6192014" cy="1005174"/>
      </dsp:txXfrm>
    </dsp:sp>
    <dsp:sp modelId="{9550410D-BD4C-452F-AA35-5E6FCE04CB9F}">
      <dsp:nvSpPr>
        <dsp:cNvPr id="0" name=""/>
        <dsp:cNvSpPr/>
      </dsp:nvSpPr>
      <dsp:spPr>
        <a:xfrm>
          <a:off x="0" y="1464140"/>
          <a:ext cx="3513595" cy="1392410"/>
        </a:xfrm>
        <a:prstGeom prst="roundRect">
          <a:avLst/>
        </a:prstGeom>
        <a:gradFill rotWithShape="0">
          <a:gsLst>
            <a:gs pos="0">
              <a:schemeClr val="accent3">
                <a:hueOff val="0"/>
                <a:satOff val="0"/>
                <a:lumOff val="0"/>
                <a:alphaOff val="0"/>
                <a:tint val="96000"/>
                <a:lumMod val="104000"/>
              </a:schemeClr>
            </a:gs>
            <a:gs pos="100000">
              <a:schemeClr val="accent3">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rtl="0">
            <a:lnSpc>
              <a:spcPct val="90000"/>
            </a:lnSpc>
            <a:spcBef>
              <a:spcPct val="0"/>
            </a:spcBef>
            <a:spcAft>
              <a:spcPct val="35000"/>
            </a:spcAft>
            <a:buNone/>
          </a:pPr>
          <a:r>
            <a:rPr lang="en-US" sz="2300" b="1" kern="1200"/>
            <a:t>What types of books should </a:t>
          </a:r>
          <a:r>
            <a:rPr lang="en-US" sz="2300" b="1" kern="1200">
              <a:latin typeface="Century Gothic" panose="020B0502020202020204"/>
            </a:rPr>
            <a:t>they choose</a:t>
          </a:r>
          <a:r>
            <a:rPr lang="en-US" sz="2300" b="1" kern="1200"/>
            <a:t>? </a:t>
          </a:r>
          <a:endParaRPr lang="en-US" sz="2300" kern="1200"/>
        </a:p>
      </dsp:txBody>
      <dsp:txXfrm>
        <a:off x="67972" y="1532112"/>
        <a:ext cx="3377651" cy="1256466"/>
      </dsp:txXfrm>
    </dsp:sp>
    <dsp:sp modelId="{35B6CC7A-96AC-4A8E-9569-C2360E7A214A}">
      <dsp:nvSpPr>
        <dsp:cNvPr id="0" name=""/>
        <dsp:cNvSpPr/>
      </dsp:nvSpPr>
      <dsp:spPr>
        <a:xfrm rot="5400000">
          <a:off x="6079827" y="499180"/>
          <a:ext cx="1113928" cy="6246391"/>
        </a:xfrm>
        <a:prstGeom prst="round2SameRect">
          <a:avLst/>
        </a:prstGeom>
        <a:solidFill>
          <a:schemeClr val="accent4">
            <a:tint val="40000"/>
            <a:alpha val="90000"/>
            <a:hueOff val="0"/>
            <a:satOff val="0"/>
            <a:lumOff val="0"/>
            <a:alphaOff val="0"/>
          </a:schemeClr>
        </a:solidFill>
        <a:ln w="9525" cap="rnd"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rtl="0">
            <a:lnSpc>
              <a:spcPct val="90000"/>
            </a:lnSpc>
            <a:spcBef>
              <a:spcPct val="0"/>
            </a:spcBef>
            <a:spcAft>
              <a:spcPct val="15000"/>
            </a:spcAft>
            <a:buChar char="•"/>
          </a:pPr>
          <a:r>
            <a:rPr lang="en-US" sz="2100" kern="1200"/>
            <a:t>Students Shape the Shelves</a:t>
          </a:r>
          <a:br>
            <a:rPr lang="en-US" sz="2100" kern="1200"/>
          </a:br>
          <a:r>
            <a:rPr lang="en-US" sz="2100" kern="1200"/>
            <a:t>(formerly Connecting</a:t>
          </a:r>
          <a:br>
            <a:rPr lang="en-US" sz="2100" kern="1200">
              <a:latin typeface="Century Gothic" panose="020B0502020202020204"/>
            </a:rPr>
          </a:br>
          <a:r>
            <a:rPr lang="en-US" sz="2100" kern="1200">
              <a:latin typeface="Century Gothic" panose="020B0502020202020204"/>
            </a:rPr>
            <a:t>Collections</a:t>
          </a:r>
          <a:r>
            <a:rPr lang="en-US" sz="2100" kern="1200"/>
            <a:t> and </a:t>
          </a:r>
          <a:r>
            <a:rPr lang="en-US" sz="2100" kern="1200">
              <a:latin typeface="Century Gothic" panose="020B0502020202020204"/>
            </a:rPr>
            <a:t>Communities</a:t>
          </a:r>
          <a:r>
            <a:rPr lang="en-US" sz="2100" kern="1200"/>
            <a:t>)</a:t>
          </a:r>
        </a:p>
      </dsp:txBody>
      <dsp:txXfrm rot="-5400000">
        <a:off x="3513596" y="3119789"/>
        <a:ext cx="6192014" cy="1005174"/>
      </dsp:txXfrm>
    </dsp:sp>
    <dsp:sp modelId="{1EBDBAB2-ACFD-4502-A020-C980E275F973}">
      <dsp:nvSpPr>
        <dsp:cNvPr id="0" name=""/>
        <dsp:cNvSpPr/>
      </dsp:nvSpPr>
      <dsp:spPr>
        <a:xfrm>
          <a:off x="0" y="2926171"/>
          <a:ext cx="3513595" cy="1392410"/>
        </a:xfrm>
        <a:prstGeom prst="roundRect">
          <a:avLst/>
        </a:prstGeom>
        <a:gradFill rotWithShape="0">
          <a:gsLst>
            <a:gs pos="0">
              <a:schemeClr val="accent4">
                <a:hueOff val="0"/>
                <a:satOff val="0"/>
                <a:lumOff val="0"/>
                <a:alphaOff val="0"/>
                <a:tint val="96000"/>
                <a:lumMod val="104000"/>
              </a:schemeClr>
            </a:gs>
            <a:gs pos="100000">
              <a:schemeClr val="accent4">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43815" rIns="87630" bIns="43815" numCol="1" spcCol="1270" anchor="ctr" anchorCtr="0">
          <a:noAutofit/>
        </a:bodyPr>
        <a:lstStyle/>
        <a:p>
          <a:pPr marL="0" lvl="0" indent="0" algn="ctr" defTabSz="1022350">
            <a:lnSpc>
              <a:spcPct val="90000"/>
            </a:lnSpc>
            <a:spcBef>
              <a:spcPct val="0"/>
            </a:spcBef>
            <a:spcAft>
              <a:spcPct val="35000"/>
            </a:spcAft>
            <a:buNone/>
          </a:pPr>
          <a:r>
            <a:rPr lang="en-US" sz="2300" b="1" kern="1200"/>
            <a:t>What should we call the program, and how should we market it?</a:t>
          </a:r>
          <a:endParaRPr lang="en-US" sz="2300" kern="1200"/>
        </a:p>
      </dsp:txBody>
      <dsp:txXfrm>
        <a:off x="67972" y="2994143"/>
        <a:ext cx="3377651" cy="125646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3F6F69-98EE-44E3-BF30-160DDDF3DED5}">
      <dsp:nvSpPr>
        <dsp:cNvPr id="0" name=""/>
        <dsp:cNvSpPr/>
      </dsp:nvSpPr>
      <dsp:spPr>
        <a:xfrm>
          <a:off x="699955" y="112249"/>
          <a:ext cx="1088391" cy="10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4A1D85-D0AB-4B8C-820D-AD6BF3A1F79F}">
      <dsp:nvSpPr>
        <dsp:cNvPr id="0" name=""/>
        <dsp:cNvSpPr/>
      </dsp:nvSpPr>
      <dsp:spPr>
        <a:xfrm>
          <a:off x="79444" y="1204006"/>
          <a:ext cx="252877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Visits:</a:t>
          </a:r>
        </a:p>
      </dsp:txBody>
      <dsp:txXfrm>
        <a:off x="79444" y="1204006"/>
        <a:ext cx="2528778" cy="569531"/>
      </dsp:txXfrm>
    </dsp:sp>
    <dsp:sp modelId="{8C8EBD32-8034-4B32-9A21-E16ED0223C74}">
      <dsp:nvSpPr>
        <dsp:cNvPr id="0" name=""/>
        <dsp:cNvSpPr/>
      </dsp:nvSpPr>
      <dsp:spPr>
        <a:xfrm>
          <a:off x="127060" y="1784345"/>
          <a:ext cx="2528778" cy="16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latin typeface="Century Gothic" panose="020B0502020202020204"/>
            </a:rPr>
            <a:t>Bookstores</a:t>
          </a:r>
          <a:r>
            <a:rPr lang="en-US" sz="1600" b="1" kern="1200"/>
            <a:t>, </a:t>
          </a:r>
          <a:br>
            <a:rPr lang="en-US" sz="1600" b="1" kern="1200">
              <a:latin typeface="Century Gothic" panose="020B0502020202020204"/>
            </a:rPr>
          </a:br>
          <a:r>
            <a:rPr lang="en-US" sz="1600" b="1" kern="1200"/>
            <a:t>college bookshop, </a:t>
          </a:r>
          <a:r>
            <a:rPr lang="en-US" sz="1600" b="1" kern="1200">
              <a:latin typeface="Century Gothic" panose="020B0502020202020204"/>
            </a:rPr>
            <a:t>&amp; public</a:t>
          </a:r>
          <a:r>
            <a:rPr lang="en-US" sz="1600" b="1" kern="1200"/>
            <a:t> library</a:t>
          </a:r>
        </a:p>
        <a:p>
          <a:pPr marL="0" lvl="0" indent="0" algn="ctr" defTabSz="444500">
            <a:lnSpc>
              <a:spcPct val="100000"/>
            </a:lnSpc>
            <a:spcBef>
              <a:spcPct val="0"/>
            </a:spcBef>
            <a:spcAft>
              <a:spcPct val="35000"/>
            </a:spcAft>
            <a:buNone/>
          </a:pPr>
          <a:endParaRPr lang="en-US" sz="1000" b="1" kern="1200">
            <a:latin typeface="Century Gothic" panose="020B0502020202020204"/>
          </a:endParaRPr>
        </a:p>
        <a:p>
          <a:pPr marL="0" lvl="0" indent="0" algn="ctr" defTabSz="711200">
            <a:lnSpc>
              <a:spcPct val="100000"/>
            </a:lnSpc>
            <a:spcBef>
              <a:spcPct val="0"/>
            </a:spcBef>
            <a:spcAft>
              <a:spcPct val="35000"/>
            </a:spcAft>
            <a:buNone/>
          </a:pPr>
          <a:r>
            <a:rPr lang="en-US" sz="1600" b="1" kern="1200"/>
            <a:t>Collections-focused tours of campus libraries</a:t>
          </a:r>
        </a:p>
      </dsp:txBody>
      <dsp:txXfrm>
        <a:off x="127060" y="1784345"/>
        <a:ext cx="2528778" cy="1629613"/>
      </dsp:txXfrm>
    </dsp:sp>
    <dsp:sp modelId="{41C8AF38-F776-4FCB-ACB5-642234646D5E}">
      <dsp:nvSpPr>
        <dsp:cNvPr id="0" name=""/>
        <dsp:cNvSpPr/>
      </dsp:nvSpPr>
      <dsp:spPr>
        <a:xfrm>
          <a:off x="3388285" y="183489"/>
          <a:ext cx="1395281" cy="7853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E9F0886-2231-4991-91B7-854207127A72}">
      <dsp:nvSpPr>
        <dsp:cNvPr id="0" name=""/>
        <dsp:cNvSpPr/>
      </dsp:nvSpPr>
      <dsp:spPr>
        <a:xfrm>
          <a:off x="2958685" y="1120062"/>
          <a:ext cx="252877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defRPr b="1"/>
          </a:pPr>
          <a:r>
            <a:rPr lang="en-US" sz="1800" b="1" kern="1200"/>
            <a:t>Student collection process:</a:t>
          </a:r>
        </a:p>
      </dsp:txBody>
      <dsp:txXfrm>
        <a:off x="2958685" y="1120062"/>
        <a:ext cx="2528778" cy="569531"/>
      </dsp:txXfrm>
    </dsp:sp>
    <dsp:sp modelId="{C2956AE3-BB04-4665-830C-09055BF23FB7}">
      <dsp:nvSpPr>
        <dsp:cNvPr id="0" name=""/>
        <dsp:cNvSpPr/>
      </dsp:nvSpPr>
      <dsp:spPr>
        <a:xfrm>
          <a:off x="3005392" y="1776448"/>
          <a:ext cx="2528778" cy="1959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t>Discuss academic library acquisitions</a:t>
          </a:r>
          <a:r>
            <a:rPr lang="en-US" sz="1600" b="1" kern="1200">
              <a:latin typeface="Century Gothic" panose="020B0502020202020204"/>
            </a:rPr>
            <a:t> &amp; </a:t>
          </a:r>
          <a:r>
            <a:rPr lang="en-US" sz="1600" b="1" kern="1200"/>
            <a:t>collection development</a:t>
          </a:r>
          <a:r>
            <a:rPr lang="en-US" sz="1600" b="1" kern="1200">
              <a:latin typeface="Century Gothic" panose="020B0502020202020204"/>
            </a:rPr>
            <a:t> </a:t>
          </a:r>
          <a:endParaRPr lang="en-US" sz="1600" b="1" kern="1200"/>
        </a:p>
        <a:p>
          <a:pPr marL="0" lvl="0" indent="0" algn="ctr" defTabSz="444500">
            <a:lnSpc>
              <a:spcPct val="100000"/>
            </a:lnSpc>
            <a:spcBef>
              <a:spcPct val="0"/>
            </a:spcBef>
            <a:spcAft>
              <a:spcPct val="35000"/>
            </a:spcAft>
            <a:buNone/>
          </a:pPr>
          <a:endParaRPr lang="en-US" sz="1000" b="1" kern="1200">
            <a:latin typeface="Century Gothic" panose="020B0502020202020204"/>
          </a:endParaRPr>
        </a:p>
        <a:p>
          <a:pPr marL="0" lvl="0" indent="0" algn="ctr" defTabSz="711200">
            <a:lnSpc>
              <a:spcPct val="100000"/>
            </a:lnSpc>
            <a:spcBef>
              <a:spcPct val="0"/>
            </a:spcBef>
            <a:spcAft>
              <a:spcPct val="35000"/>
            </a:spcAft>
            <a:buNone/>
          </a:pPr>
          <a:r>
            <a:rPr lang="en-US" sz="1600" b="1" kern="1200"/>
            <a:t>Review and discuss selections;</a:t>
          </a:r>
          <a:r>
            <a:rPr lang="en-US" sz="1600" b="1" kern="1200">
              <a:latin typeface="Century Gothic" panose="020B0502020202020204"/>
            </a:rPr>
            <a:t> agree on</a:t>
          </a:r>
          <a:r>
            <a:rPr lang="en-US" sz="1600" b="1" kern="1200"/>
            <a:t> final purchases</a:t>
          </a:r>
          <a:r>
            <a:rPr lang="en-US" sz="1600" b="1" kern="1200">
              <a:latin typeface="Century Gothic" panose="020B0502020202020204"/>
            </a:rPr>
            <a:t> within a budget</a:t>
          </a:r>
          <a:endParaRPr lang="en-US" sz="1600" b="1" kern="1200"/>
        </a:p>
        <a:p>
          <a:pPr marL="0" lvl="0" indent="0" algn="ctr" defTabSz="444500">
            <a:lnSpc>
              <a:spcPct val="100000"/>
            </a:lnSpc>
            <a:spcBef>
              <a:spcPct val="0"/>
            </a:spcBef>
            <a:spcAft>
              <a:spcPct val="35000"/>
            </a:spcAft>
            <a:buNone/>
          </a:pPr>
          <a:endParaRPr lang="en-US" sz="1000" b="1" kern="1200">
            <a:latin typeface="Century Gothic" panose="020B0502020202020204"/>
          </a:endParaRPr>
        </a:p>
        <a:p>
          <a:pPr marL="0" lvl="0" indent="0" algn="ctr" defTabSz="711200">
            <a:lnSpc>
              <a:spcPct val="100000"/>
            </a:lnSpc>
            <a:spcBef>
              <a:spcPct val="0"/>
            </a:spcBef>
            <a:spcAft>
              <a:spcPct val="35000"/>
            </a:spcAft>
            <a:buNone/>
          </a:pPr>
          <a:r>
            <a:rPr lang="en-US" sz="1600" b="1" kern="1200"/>
            <a:t>Library buys student selections from the bookstores </a:t>
          </a:r>
        </a:p>
      </dsp:txBody>
      <dsp:txXfrm>
        <a:off x="3005392" y="1776448"/>
        <a:ext cx="2528778" cy="1959996"/>
      </dsp:txXfrm>
    </dsp:sp>
    <dsp:sp modelId="{91770A4D-87BC-438A-9545-E426A78E41EF}">
      <dsp:nvSpPr>
        <dsp:cNvPr id="0" name=""/>
        <dsp:cNvSpPr/>
      </dsp:nvSpPr>
      <dsp:spPr>
        <a:xfrm>
          <a:off x="6678686" y="245694"/>
          <a:ext cx="885072" cy="8341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E700886-27CA-4C80-A222-54BD11066D9D}">
      <dsp:nvSpPr>
        <dsp:cNvPr id="0" name=""/>
        <dsp:cNvSpPr/>
      </dsp:nvSpPr>
      <dsp:spPr>
        <a:xfrm>
          <a:off x="5936979" y="1066622"/>
          <a:ext cx="2528778" cy="5695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b="1"/>
          </a:pPr>
          <a:r>
            <a:rPr lang="en-US" sz="1900" b="1" kern="1200"/>
            <a:t>Shareable outcomes:</a:t>
          </a:r>
        </a:p>
      </dsp:txBody>
      <dsp:txXfrm>
        <a:off x="5936979" y="1066622"/>
        <a:ext cx="2528778" cy="569531"/>
      </dsp:txXfrm>
    </dsp:sp>
    <dsp:sp modelId="{81036D7A-0102-433C-AE4F-114A87A72268}">
      <dsp:nvSpPr>
        <dsp:cNvPr id="0" name=""/>
        <dsp:cNvSpPr/>
      </dsp:nvSpPr>
      <dsp:spPr>
        <a:xfrm>
          <a:off x="5866577" y="1761535"/>
          <a:ext cx="2528778" cy="16296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kern="1200">
              <a:latin typeface="Century Gothic" panose="020B0502020202020204"/>
            </a:rPr>
            <a:t>Students create online presentation with reflections &amp; reviews</a:t>
          </a:r>
        </a:p>
        <a:p>
          <a:pPr marL="0" lvl="0" indent="0" algn="ctr" defTabSz="444500">
            <a:lnSpc>
              <a:spcPct val="100000"/>
            </a:lnSpc>
            <a:spcBef>
              <a:spcPct val="0"/>
            </a:spcBef>
            <a:spcAft>
              <a:spcPct val="35000"/>
            </a:spcAft>
            <a:buNone/>
          </a:pPr>
          <a:endParaRPr lang="en-US" sz="1000" b="1" kern="1200">
            <a:latin typeface="Century Gothic" panose="020B0502020202020204"/>
          </a:endParaRPr>
        </a:p>
        <a:p>
          <a:pPr marL="0" lvl="0" indent="0" algn="ctr" defTabSz="711200">
            <a:lnSpc>
              <a:spcPct val="100000"/>
            </a:lnSpc>
            <a:spcBef>
              <a:spcPct val="0"/>
            </a:spcBef>
            <a:spcAft>
              <a:spcPct val="35000"/>
            </a:spcAft>
            <a:buNone/>
          </a:pPr>
          <a:r>
            <a:rPr lang="en-US" sz="1600" b="1" kern="1200">
              <a:latin typeface="Century Gothic" panose="020B0502020202020204"/>
            </a:rPr>
            <a:t>Public celebration and display of new titles</a:t>
          </a:r>
        </a:p>
      </dsp:txBody>
      <dsp:txXfrm>
        <a:off x="5866577" y="1761535"/>
        <a:ext cx="2528778" cy="16296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1C8DE-0D77-49C5-97D1-2B5079459E4B}">
      <dsp:nvSpPr>
        <dsp:cNvPr id="0" name=""/>
        <dsp:cNvSpPr/>
      </dsp:nvSpPr>
      <dsp:spPr>
        <a:xfrm>
          <a:off x="0" y="2949650"/>
          <a:ext cx="11060044" cy="0"/>
        </a:xfrm>
        <a:prstGeom prst="line">
          <a:avLst/>
        </a:prstGeom>
        <a:solidFill>
          <a:schemeClr val="accent5">
            <a:alpha val="90000"/>
            <a:tint val="40000"/>
            <a:hueOff val="0"/>
            <a:satOff val="0"/>
            <a:lumOff val="0"/>
            <a:alphaOff val="0"/>
          </a:schemeClr>
        </a:solidFill>
        <a:ln w="15875" cap="rnd" cmpd="sng" algn="ctr">
          <a:solidFill>
            <a:schemeClr val="accent5">
              <a:alpha val="90000"/>
              <a:tint val="4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A172DAF0-0091-4E6D-9B37-8CABD423CE6A}">
      <dsp:nvSpPr>
        <dsp:cNvPr id="0" name=""/>
        <dsp:cNvSpPr/>
      </dsp:nvSpPr>
      <dsp:spPr>
        <a:xfrm>
          <a:off x="207375" y="3167924"/>
          <a:ext cx="2927455" cy="6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entury Gothic" panose="020B0502020202020204"/>
            </a:rPr>
            <a:t>Mon.</a:t>
          </a:r>
          <a:endParaRPr lang="en-US" sz="1400" b="1" kern="1200"/>
        </a:p>
      </dsp:txBody>
      <dsp:txXfrm>
        <a:off x="207375" y="3167924"/>
        <a:ext cx="2927455" cy="666621"/>
      </dsp:txXfrm>
    </dsp:sp>
    <dsp:sp modelId="{451A4551-9DA9-4FA0-9E3F-22F4A94CBBA0}">
      <dsp:nvSpPr>
        <dsp:cNvPr id="0" name=""/>
        <dsp:cNvSpPr/>
      </dsp:nvSpPr>
      <dsp:spPr>
        <a:xfrm>
          <a:off x="7776" y="697223"/>
          <a:ext cx="3326653" cy="1131559"/>
        </a:xfrm>
        <a:prstGeom prst="roundRect">
          <a:avLst/>
        </a:prstGeom>
        <a:solidFill>
          <a:schemeClr val="lt1">
            <a:alpha val="90000"/>
            <a:hueOff val="0"/>
            <a:satOff val="0"/>
            <a:lumOff val="0"/>
            <a:alphaOff val="0"/>
          </a:schemeClr>
        </a:solidFill>
        <a:ln w="15875" cap="rnd"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latin typeface="Century Gothic"/>
              <a:ea typeface="Calibri"/>
              <a:cs typeface="Calibri"/>
            </a:rPr>
            <a:t>Big picture thinking about collections</a:t>
          </a:r>
        </a:p>
        <a:p>
          <a:pPr marL="0" lvl="0" indent="0" algn="l" defTabSz="533400">
            <a:lnSpc>
              <a:spcPct val="90000"/>
            </a:lnSpc>
            <a:spcBef>
              <a:spcPct val="0"/>
            </a:spcBef>
            <a:spcAft>
              <a:spcPct val="35000"/>
            </a:spcAft>
            <a:buNone/>
          </a:pPr>
          <a:r>
            <a:rPr lang="en-US" sz="1200" b="1" kern="1200">
              <a:latin typeface="Century Gothic"/>
              <a:ea typeface="Calibri"/>
              <a:cs typeface="Calibri"/>
            </a:rPr>
            <a:t>Acquisitions process &amp; lifecycle of a book </a:t>
          </a:r>
        </a:p>
        <a:p>
          <a:pPr marL="0" lvl="0" indent="0" algn="l" defTabSz="533400">
            <a:lnSpc>
              <a:spcPct val="90000"/>
            </a:lnSpc>
            <a:spcBef>
              <a:spcPct val="0"/>
            </a:spcBef>
            <a:spcAft>
              <a:spcPct val="35000"/>
            </a:spcAft>
            <a:buNone/>
          </a:pPr>
          <a:r>
            <a:rPr lang="en-US" sz="1200" b="1" kern="1200">
              <a:latin typeface="Century Gothic"/>
              <a:ea typeface="Calibri"/>
              <a:cs typeface="Calibri"/>
            </a:rPr>
            <a:t>BMC Bookshop</a:t>
          </a:r>
          <a:endParaRPr lang="en-US" sz="1200" b="1" kern="1200">
            <a:latin typeface="Century Gothic"/>
          </a:endParaRPr>
        </a:p>
      </dsp:txBody>
      <dsp:txXfrm>
        <a:off x="63014" y="752461"/>
        <a:ext cx="3216177" cy="1021083"/>
      </dsp:txXfrm>
    </dsp:sp>
    <dsp:sp modelId="{A72CCE6B-950F-44EB-A2B7-2094092D2C97}">
      <dsp:nvSpPr>
        <dsp:cNvPr id="0" name=""/>
        <dsp:cNvSpPr/>
      </dsp:nvSpPr>
      <dsp:spPr>
        <a:xfrm>
          <a:off x="1671103" y="1828783"/>
          <a:ext cx="0" cy="1120867"/>
        </a:xfrm>
        <a:prstGeom prst="line">
          <a:avLst/>
        </a:prstGeom>
        <a:noFill/>
        <a:ln w="9525" cap="rnd" cmpd="sng" algn="ctr">
          <a:solidFill>
            <a:schemeClr val="accent5">
              <a:shade val="90000"/>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0617995-7ABA-40BE-A5B5-8C4437476193}">
      <dsp:nvSpPr>
        <dsp:cNvPr id="0" name=""/>
        <dsp:cNvSpPr/>
      </dsp:nvSpPr>
      <dsp:spPr>
        <a:xfrm>
          <a:off x="2136835" y="2064755"/>
          <a:ext cx="2927455" cy="6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entury Gothic" panose="020B0502020202020204"/>
            </a:rPr>
            <a:t>Tues.</a:t>
          </a:r>
          <a:endParaRPr lang="en-US" sz="1400" b="1" kern="1200"/>
        </a:p>
      </dsp:txBody>
      <dsp:txXfrm>
        <a:off x="2136835" y="2064755"/>
        <a:ext cx="2927455" cy="666621"/>
      </dsp:txXfrm>
    </dsp:sp>
    <dsp:sp modelId="{8BDC4318-9BA9-46DA-A7C6-3B71FDEC40F4}">
      <dsp:nvSpPr>
        <dsp:cNvPr id="0" name=""/>
        <dsp:cNvSpPr/>
      </dsp:nvSpPr>
      <dsp:spPr>
        <a:xfrm>
          <a:off x="1626858" y="2905405"/>
          <a:ext cx="88489" cy="88489"/>
        </a:xfrm>
        <a:prstGeom prst="ellipse">
          <a:avLst/>
        </a:prstGeom>
        <a:solidFill>
          <a:schemeClr val="accent5">
            <a:alpha val="90000"/>
            <a:hueOff val="0"/>
            <a:satOff val="0"/>
            <a:lumOff val="0"/>
            <a:alphaOff val="0"/>
          </a:schemeClr>
        </a:solidFill>
        <a:ln w="15875" cap="rnd" cmpd="sng" algn="ctr">
          <a:solidFill>
            <a:schemeClr val="accent5">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C17414-BB36-4ED0-ABCB-B3A3E7A59BDD}">
      <dsp:nvSpPr>
        <dsp:cNvPr id="0" name=""/>
        <dsp:cNvSpPr/>
      </dsp:nvSpPr>
      <dsp:spPr>
        <a:xfrm>
          <a:off x="1937235" y="4070517"/>
          <a:ext cx="3326653" cy="1320152"/>
        </a:xfrm>
        <a:prstGeom prst="roundRect">
          <a:avLst/>
        </a:prstGeom>
        <a:solidFill>
          <a:schemeClr val="lt1">
            <a:alpha val="90000"/>
            <a:hueOff val="0"/>
            <a:satOff val="0"/>
            <a:lumOff val="0"/>
            <a:alphaOff val="0"/>
          </a:schemeClr>
        </a:solidFill>
        <a:ln w="15875" cap="rnd"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t>Tour </a:t>
          </a:r>
          <a:r>
            <a:rPr lang="en-US" sz="1200" b="1" kern="1200">
              <a:latin typeface="Century Gothic" panose="020B0502020202020204"/>
            </a:rPr>
            <a:t>campus libraries</a:t>
          </a:r>
          <a:r>
            <a:rPr lang="en-US" sz="1200" b="1" kern="1200"/>
            <a:t> including Tech Services</a:t>
          </a:r>
          <a:endParaRPr lang="en-US" sz="1200" b="1" kern="1200">
            <a:latin typeface="Century Gothic" panose="020B0502020202020204"/>
          </a:endParaRPr>
        </a:p>
        <a:p>
          <a:pPr marL="0" lvl="0" indent="0" algn="l" defTabSz="533400">
            <a:lnSpc>
              <a:spcPct val="90000"/>
            </a:lnSpc>
            <a:spcBef>
              <a:spcPct val="0"/>
            </a:spcBef>
            <a:spcAft>
              <a:spcPct val="35000"/>
            </a:spcAft>
            <a:buNone/>
          </a:pPr>
          <a:r>
            <a:rPr lang="en-US" sz="1200" b="1" kern="1200"/>
            <a:t>Discuss readings</a:t>
          </a:r>
          <a:r>
            <a:rPr lang="en-US" sz="1200" b="1" kern="1200">
              <a:latin typeface="Century Gothic" panose="020B0502020202020204"/>
            </a:rPr>
            <a:t> </a:t>
          </a:r>
        </a:p>
        <a:p>
          <a:pPr marL="0" lvl="0" indent="0" algn="l" defTabSz="533400">
            <a:lnSpc>
              <a:spcPct val="90000"/>
            </a:lnSpc>
            <a:spcBef>
              <a:spcPct val="0"/>
            </a:spcBef>
            <a:spcAft>
              <a:spcPct val="35000"/>
            </a:spcAft>
            <a:buNone/>
          </a:pPr>
          <a:r>
            <a:rPr lang="en-US" sz="1200" b="1" kern="1200"/>
            <a:t>Shop at </a:t>
          </a:r>
          <a:r>
            <a:rPr lang="en-US" sz="1200" b="1" kern="1200">
              <a:latin typeface="Century Gothic" panose="020B0502020202020204"/>
            </a:rPr>
            <a:t>1st bookstore</a:t>
          </a:r>
          <a:r>
            <a:rPr lang="en-US" sz="1200" b="1" kern="1200"/>
            <a:t>, record possible titles in iCollect Books app.</a:t>
          </a:r>
        </a:p>
      </dsp:txBody>
      <dsp:txXfrm>
        <a:off x="2001680" y="4134962"/>
        <a:ext cx="3197763" cy="1191262"/>
      </dsp:txXfrm>
    </dsp:sp>
    <dsp:sp modelId="{02ED2BE2-65EA-482B-AB59-FDFF49ED6173}">
      <dsp:nvSpPr>
        <dsp:cNvPr id="0" name=""/>
        <dsp:cNvSpPr/>
      </dsp:nvSpPr>
      <dsp:spPr>
        <a:xfrm>
          <a:off x="3600562" y="2949650"/>
          <a:ext cx="0" cy="1120867"/>
        </a:xfrm>
        <a:prstGeom prst="line">
          <a:avLst/>
        </a:prstGeom>
        <a:noFill/>
        <a:ln w="9525" cap="rnd" cmpd="sng" algn="ctr">
          <a:solidFill>
            <a:schemeClr val="accent5">
              <a:shade val="90000"/>
              <a:hueOff val="67314"/>
              <a:satOff val="-3382"/>
              <a:lumOff val="8687"/>
              <a:alphaOff val="0"/>
            </a:schemeClr>
          </a:solidFill>
          <a:prstDash val="dash"/>
        </a:ln>
        <a:effectLst/>
      </dsp:spPr>
      <dsp:style>
        <a:lnRef idx="1">
          <a:scrgbClr r="0" g="0" b="0"/>
        </a:lnRef>
        <a:fillRef idx="0">
          <a:scrgbClr r="0" g="0" b="0"/>
        </a:fillRef>
        <a:effectRef idx="0">
          <a:scrgbClr r="0" g="0" b="0"/>
        </a:effectRef>
        <a:fontRef idx="minor"/>
      </dsp:style>
    </dsp:sp>
    <dsp:sp modelId="{6EB418D1-7CD7-4AC0-BDFF-95E3C5020577}">
      <dsp:nvSpPr>
        <dsp:cNvPr id="0" name=""/>
        <dsp:cNvSpPr/>
      </dsp:nvSpPr>
      <dsp:spPr>
        <a:xfrm>
          <a:off x="4066294" y="3167924"/>
          <a:ext cx="2927455" cy="6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entury Gothic" panose="020B0502020202020204"/>
            </a:rPr>
            <a:t>Weds. </a:t>
          </a:r>
          <a:endParaRPr lang="en-US" sz="1400" b="1" kern="1200"/>
        </a:p>
      </dsp:txBody>
      <dsp:txXfrm>
        <a:off x="4066294" y="3167924"/>
        <a:ext cx="2927455" cy="666621"/>
      </dsp:txXfrm>
    </dsp:sp>
    <dsp:sp modelId="{25941220-B2FD-4F98-859C-B57A7D9AEFC9}">
      <dsp:nvSpPr>
        <dsp:cNvPr id="0" name=""/>
        <dsp:cNvSpPr/>
      </dsp:nvSpPr>
      <dsp:spPr>
        <a:xfrm>
          <a:off x="3556318" y="2905405"/>
          <a:ext cx="88489" cy="88489"/>
        </a:xfrm>
        <a:prstGeom prst="ellipse">
          <a:avLst/>
        </a:prstGeom>
        <a:solidFill>
          <a:schemeClr val="accent5">
            <a:alpha val="90000"/>
            <a:hueOff val="0"/>
            <a:satOff val="0"/>
            <a:lumOff val="0"/>
            <a:alphaOff val="-10000"/>
          </a:schemeClr>
        </a:solidFill>
        <a:ln w="15875" cap="rnd" cmpd="sng" algn="ctr">
          <a:solidFill>
            <a:schemeClr val="accent5">
              <a:alpha val="90000"/>
              <a:hueOff val="0"/>
              <a:satOff val="0"/>
              <a:lumOff val="0"/>
              <a:alphaOff val="-10000"/>
            </a:schemeClr>
          </a:solidFill>
          <a:prstDash val="solid"/>
        </a:ln>
        <a:effectLst/>
      </dsp:spPr>
      <dsp:style>
        <a:lnRef idx="2">
          <a:scrgbClr r="0" g="0" b="0"/>
        </a:lnRef>
        <a:fillRef idx="1">
          <a:scrgbClr r="0" g="0" b="0"/>
        </a:fillRef>
        <a:effectRef idx="0">
          <a:scrgbClr r="0" g="0" b="0"/>
        </a:effectRef>
        <a:fontRef idx="minor">
          <a:schemeClr val="lt1"/>
        </a:fontRef>
      </dsp:style>
    </dsp:sp>
    <dsp:sp modelId="{31C19F59-AA11-4343-8554-5BD9F76F4DED}">
      <dsp:nvSpPr>
        <dsp:cNvPr id="0" name=""/>
        <dsp:cNvSpPr/>
      </dsp:nvSpPr>
      <dsp:spPr>
        <a:xfrm>
          <a:off x="3866695" y="822952"/>
          <a:ext cx="3326653" cy="1005830"/>
        </a:xfrm>
        <a:prstGeom prst="roundRect">
          <a:avLst/>
        </a:prstGeom>
        <a:solidFill>
          <a:schemeClr val="lt1">
            <a:alpha val="90000"/>
            <a:hueOff val="0"/>
            <a:satOff val="0"/>
            <a:lumOff val="0"/>
            <a:alphaOff val="0"/>
          </a:schemeClr>
        </a:solidFill>
        <a:ln w="15875" cap="rnd"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t>Reflection/writing time</a:t>
          </a:r>
          <a:r>
            <a:rPr lang="en-US" sz="1200" b="1" kern="1200">
              <a:latin typeface="Century Gothic" panose="020B0502020202020204"/>
            </a:rPr>
            <a:t> </a:t>
          </a:r>
        </a:p>
        <a:p>
          <a:pPr marL="0" lvl="0" indent="0" algn="l" defTabSz="533400">
            <a:lnSpc>
              <a:spcPct val="90000"/>
            </a:lnSpc>
            <a:spcBef>
              <a:spcPct val="0"/>
            </a:spcBef>
            <a:spcAft>
              <a:spcPct val="35000"/>
            </a:spcAft>
            <a:buNone/>
          </a:pPr>
          <a:r>
            <a:rPr lang="en-US" sz="1200" b="1" kern="1200"/>
            <a:t>Public Library</a:t>
          </a:r>
          <a:r>
            <a:rPr lang="en-US" sz="1200" b="1" kern="1200">
              <a:latin typeface="Century Gothic" panose="020B0502020202020204"/>
            </a:rPr>
            <a:t> </a:t>
          </a:r>
          <a:endParaRPr lang="en-US" sz="1200" b="1" kern="1200"/>
        </a:p>
        <a:p>
          <a:pPr marL="0" lvl="0" indent="0" algn="l" defTabSz="533400">
            <a:lnSpc>
              <a:spcPct val="90000"/>
            </a:lnSpc>
            <a:spcBef>
              <a:spcPct val="0"/>
            </a:spcBef>
            <a:spcAft>
              <a:spcPct val="35000"/>
            </a:spcAft>
            <a:buNone/>
          </a:pPr>
          <a:r>
            <a:rPr lang="en-US" sz="1200" b="1" kern="1200"/>
            <a:t>Shop at </a:t>
          </a:r>
          <a:r>
            <a:rPr lang="en-US" sz="1200" b="1" kern="1200">
              <a:latin typeface="Century Gothic" panose="020B0502020202020204"/>
            </a:rPr>
            <a:t>2nd bookstore </a:t>
          </a:r>
          <a:endParaRPr lang="en-US" sz="1200" b="1" kern="1200"/>
        </a:p>
      </dsp:txBody>
      <dsp:txXfrm>
        <a:off x="3915796" y="872053"/>
        <a:ext cx="3228451" cy="907628"/>
      </dsp:txXfrm>
    </dsp:sp>
    <dsp:sp modelId="{29B4FCAA-9E55-40A4-8797-47E94EE957E2}">
      <dsp:nvSpPr>
        <dsp:cNvPr id="0" name=""/>
        <dsp:cNvSpPr/>
      </dsp:nvSpPr>
      <dsp:spPr>
        <a:xfrm>
          <a:off x="5530022" y="1828783"/>
          <a:ext cx="0" cy="1120867"/>
        </a:xfrm>
        <a:prstGeom prst="line">
          <a:avLst/>
        </a:prstGeom>
        <a:noFill/>
        <a:ln w="9525" cap="rnd" cmpd="sng" algn="ctr">
          <a:solidFill>
            <a:schemeClr val="accent5">
              <a:shade val="90000"/>
              <a:hueOff val="134628"/>
              <a:satOff val="-6763"/>
              <a:lumOff val="17375"/>
              <a:alphaOff val="0"/>
            </a:schemeClr>
          </a:solidFill>
          <a:prstDash val="dash"/>
        </a:ln>
        <a:effectLst/>
      </dsp:spPr>
      <dsp:style>
        <a:lnRef idx="1">
          <a:scrgbClr r="0" g="0" b="0"/>
        </a:lnRef>
        <a:fillRef idx="0">
          <a:scrgbClr r="0" g="0" b="0"/>
        </a:fillRef>
        <a:effectRef idx="0">
          <a:scrgbClr r="0" g="0" b="0"/>
        </a:effectRef>
        <a:fontRef idx="minor"/>
      </dsp:style>
    </dsp:sp>
    <dsp:sp modelId="{3C1E0D07-A54F-4BB9-B622-951BE65680A0}">
      <dsp:nvSpPr>
        <dsp:cNvPr id="0" name=""/>
        <dsp:cNvSpPr/>
      </dsp:nvSpPr>
      <dsp:spPr>
        <a:xfrm>
          <a:off x="5995753" y="2064755"/>
          <a:ext cx="2927455" cy="6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622300">
            <a:lnSpc>
              <a:spcPct val="90000"/>
            </a:lnSpc>
            <a:spcBef>
              <a:spcPct val="0"/>
            </a:spcBef>
            <a:spcAft>
              <a:spcPct val="35000"/>
            </a:spcAft>
            <a:buNone/>
            <a:defRPr b="1"/>
          </a:pPr>
          <a:r>
            <a:rPr lang="en-US" sz="1400" b="1" kern="1200">
              <a:latin typeface="Century Gothic" panose="020B0502020202020204"/>
            </a:rPr>
            <a:t>Thurs.</a:t>
          </a:r>
        </a:p>
      </dsp:txBody>
      <dsp:txXfrm>
        <a:off x="5995753" y="2064755"/>
        <a:ext cx="2927455" cy="666621"/>
      </dsp:txXfrm>
    </dsp:sp>
    <dsp:sp modelId="{B04E80F9-3789-4D99-B369-9A0D42F8F4ED}">
      <dsp:nvSpPr>
        <dsp:cNvPr id="0" name=""/>
        <dsp:cNvSpPr/>
      </dsp:nvSpPr>
      <dsp:spPr>
        <a:xfrm>
          <a:off x="5485777" y="2905405"/>
          <a:ext cx="88489" cy="88489"/>
        </a:xfrm>
        <a:prstGeom prst="ellipse">
          <a:avLst/>
        </a:prstGeom>
        <a:solidFill>
          <a:schemeClr val="accent5">
            <a:alpha val="90000"/>
            <a:hueOff val="0"/>
            <a:satOff val="0"/>
            <a:lumOff val="0"/>
            <a:alphaOff val="-20000"/>
          </a:schemeClr>
        </a:solidFill>
        <a:ln w="15875" cap="rnd" cmpd="sng" algn="ctr">
          <a:solidFill>
            <a:schemeClr val="accent5">
              <a:alpha val="90000"/>
              <a:hueOff val="0"/>
              <a:satOff val="0"/>
              <a:lumOff val="0"/>
              <a:alphaOff val="-20000"/>
            </a:schemeClr>
          </a:solidFill>
          <a:prstDash val="solid"/>
        </a:ln>
        <a:effectLst/>
      </dsp:spPr>
      <dsp:style>
        <a:lnRef idx="2">
          <a:scrgbClr r="0" g="0" b="0"/>
        </a:lnRef>
        <a:fillRef idx="1">
          <a:scrgbClr r="0" g="0" b="0"/>
        </a:fillRef>
        <a:effectRef idx="0">
          <a:scrgbClr r="0" g="0" b="0"/>
        </a:effectRef>
        <a:fontRef idx="minor">
          <a:schemeClr val="lt1"/>
        </a:fontRef>
      </dsp:style>
    </dsp:sp>
    <dsp:sp modelId="{412A09B3-D6F5-4653-A907-1E6A7B51175C}">
      <dsp:nvSpPr>
        <dsp:cNvPr id="0" name=""/>
        <dsp:cNvSpPr/>
      </dsp:nvSpPr>
      <dsp:spPr>
        <a:xfrm>
          <a:off x="5796154" y="4070517"/>
          <a:ext cx="3326653" cy="1005830"/>
        </a:xfrm>
        <a:prstGeom prst="roundRect">
          <a:avLst/>
        </a:prstGeom>
        <a:solidFill>
          <a:schemeClr val="lt1">
            <a:alpha val="90000"/>
            <a:hueOff val="0"/>
            <a:satOff val="0"/>
            <a:lumOff val="0"/>
            <a:alphaOff val="0"/>
          </a:schemeClr>
        </a:solidFill>
        <a:ln w="15875" cap="rnd"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t>Special Collections</a:t>
          </a:r>
          <a:r>
            <a:rPr lang="en-US" sz="1200" b="1" kern="1200">
              <a:latin typeface="Century Gothic" panose="020B0502020202020204"/>
            </a:rPr>
            <a:t> </a:t>
          </a:r>
        </a:p>
        <a:p>
          <a:pPr marL="0" lvl="0" indent="0" algn="l" defTabSz="533400">
            <a:lnSpc>
              <a:spcPct val="90000"/>
            </a:lnSpc>
            <a:spcBef>
              <a:spcPct val="0"/>
            </a:spcBef>
            <a:spcAft>
              <a:spcPct val="35000"/>
            </a:spcAft>
            <a:buNone/>
          </a:pPr>
          <a:r>
            <a:rPr lang="en-US" sz="1200" b="1" kern="1200"/>
            <a:t>How selectors at BMC choose books</a:t>
          </a:r>
          <a:r>
            <a:rPr lang="en-US" sz="1200" b="1" kern="1200">
              <a:latin typeface="Century Gothic" panose="020B0502020202020204"/>
            </a:rPr>
            <a:t> </a:t>
          </a:r>
        </a:p>
        <a:p>
          <a:pPr marL="0" lvl="0" indent="0" algn="l" defTabSz="533400">
            <a:lnSpc>
              <a:spcPct val="90000"/>
            </a:lnSpc>
            <a:spcBef>
              <a:spcPct val="0"/>
            </a:spcBef>
            <a:spcAft>
              <a:spcPct val="35000"/>
            </a:spcAft>
            <a:buNone/>
          </a:pPr>
          <a:r>
            <a:rPr lang="en-US" sz="1200" b="1" kern="1200"/>
            <a:t>Gather data about book selections</a:t>
          </a:r>
          <a:r>
            <a:rPr lang="en-US" sz="1200" b="1" kern="1200">
              <a:latin typeface="Century Gothic" panose="020B0502020202020204"/>
            </a:rPr>
            <a:t> </a:t>
          </a:r>
          <a:endParaRPr lang="en-US" sz="1200" b="1" kern="1200"/>
        </a:p>
      </dsp:txBody>
      <dsp:txXfrm>
        <a:off x="5845255" y="4119618"/>
        <a:ext cx="3228451" cy="907628"/>
      </dsp:txXfrm>
    </dsp:sp>
    <dsp:sp modelId="{70FB593C-621B-4CB5-B02E-94722AD9D229}">
      <dsp:nvSpPr>
        <dsp:cNvPr id="0" name=""/>
        <dsp:cNvSpPr/>
      </dsp:nvSpPr>
      <dsp:spPr>
        <a:xfrm>
          <a:off x="7459481" y="2949650"/>
          <a:ext cx="0" cy="1120867"/>
        </a:xfrm>
        <a:prstGeom prst="line">
          <a:avLst/>
        </a:prstGeom>
        <a:noFill/>
        <a:ln w="9525" cap="rnd" cmpd="sng" algn="ctr">
          <a:solidFill>
            <a:schemeClr val="accent5">
              <a:shade val="90000"/>
              <a:hueOff val="201942"/>
              <a:satOff val="-10145"/>
              <a:lumOff val="26062"/>
              <a:alphaOff val="0"/>
            </a:schemeClr>
          </a:solidFill>
          <a:prstDash val="dash"/>
        </a:ln>
        <a:effectLst/>
      </dsp:spPr>
      <dsp:style>
        <a:lnRef idx="1">
          <a:scrgbClr r="0" g="0" b="0"/>
        </a:lnRef>
        <a:fillRef idx="0">
          <a:scrgbClr r="0" g="0" b="0"/>
        </a:fillRef>
        <a:effectRef idx="0">
          <a:scrgbClr r="0" g="0" b="0"/>
        </a:effectRef>
        <a:fontRef idx="minor"/>
      </dsp:style>
    </dsp:sp>
    <dsp:sp modelId="{BE4B95D6-5154-414D-9608-83F0A20C838D}">
      <dsp:nvSpPr>
        <dsp:cNvPr id="0" name=""/>
        <dsp:cNvSpPr/>
      </dsp:nvSpPr>
      <dsp:spPr>
        <a:xfrm>
          <a:off x="7925212" y="3167924"/>
          <a:ext cx="2927455" cy="6666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622300">
            <a:lnSpc>
              <a:spcPct val="90000"/>
            </a:lnSpc>
            <a:spcBef>
              <a:spcPct val="0"/>
            </a:spcBef>
            <a:spcAft>
              <a:spcPct val="35000"/>
            </a:spcAft>
            <a:buNone/>
            <a:defRPr b="1"/>
          </a:pPr>
          <a:r>
            <a:rPr lang="en-US" sz="1400" b="1" kern="1200">
              <a:latin typeface="Century Gothic" panose="020B0502020202020204"/>
            </a:rPr>
            <a:t>Fri.</a:t>
          </a:r>
        </a:p>
      </dsp:txBody>
      <dsp:txXfrm>
        <a:off x="7925212" y="3167924"/>
        <a:ext cx="2927455" cy="666621"/>
      </dsp:txXfrm>
    </dsp:sp>
    <dsp:sp modelId="{ABE071D3-1993-4ED1-8377-B80C4DE083BA}">
      <dsp:nvSpPr>
        <dsp:cNvPr id="0" name=""/>
        <dsp:cNvSpPr/>
      </dsp:nvSpPr>
      <dsp:spPr>
        <a:xfrm>
          <a:off x="7415236" y="2905405"/>
          <a:ext cx="88489" cy="88489"/>
        </a:xfrm>
        <a:prstGeom prst="ellipse">
          <a:avLst/>
        </a:prstGeom>
        <a:solidFill>
          <a:schemeClr val="accent5">
            <a:alpha val="90000"/>
            <a:hueOff val="0"/>
            <a:satOff val="0"/>
            <a:lumOff val="0"/>
            <a:alphaOff val="-30000"/>
          </a:schemeClr>
        </a:solidFill>
        <a:ln w="15875" cap="rnd" cmpd="sng" algn="ctr">
          <a:solidFill>
            <a:schemeClr val="accent5">
              <a:alpha val="90000"/>
              <a:hueOff val="0"/>
              <a:satOff val="0"/>
              <a:lumOff val="0"/>
              <a:alphaOff val="-30000"/>
            </a:schemeClr>
          </a:solidFill>
          <a:prstDash val="solid"/>
        </a:ln>
        <a:effectLst/>
      </dsp:spPr>
      <dsp:style>
        <a:lnRef idx="2">
          <a:scrgbClr r="0" g="0" b="0"/>
        </a:lnRef>
        <a:fillRef idx="1">
          <a:scrgbClr r="0" g="0" b="0"/>
        </a:fillRef>
        <a:effectRef idx="0">
          <a:scrgbClr r="0" g="0" b="0"/>
        </a:effectRef>
        <a:fontRef idx="minor">
          <a:schemeClr val="lt1"/>
        </a:fontRef>
      </dsp:style>
    </dsp:sp>
    <dsp:sp modelId="{BA4A64B8-B5A3-40BE-8695-04239D3CC2B5}">
      <dsp:nvSpPr>
        <dsp:cNvPr id="0" name=""/>
        <dsp:cNvSpPr/>
      </dsp:nvSpPr>
      <dsp:spPr>
        <a:xfrm>
          <a:off x="7725613" y="697223"/>
          <a:ext cx="3326653" cy="1131559"/>
        </a:xfrm>
        <a:prstGeom prst="roundRect">
          <a:avLst/>
        </a:prstGeom>
        <a:solidFill>
          <a:schemeClr val="lt1">
            <a:alpha val="90000"/>
            <a:hueOff val="0"/>
            <a:satOff val="0"/>
            <a:lumOff val="0"/>
            <a:alphaOff val="0"/>
          </a:schemeClr>
        </a:solidFill>
        <a:ln w="15875" cap="rnd"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533400">
            <a:lnSpc>
              <a:spcPct val="90000"/>
            </a:lnSpc>
            <a:spcBef>
              <a:spcPct val="0"/>
            </a:spcBef>
            <a:spcAft>
              <a:spcPct val="35000"/>
            </a:spcAft>
            <a:buNone/>
          </a:pPr>
          <a:r>
            <a:rPr lang="en-US" sz="1200" b="1" kern="1200"/>
            <a:t>Student collection development meeting</a:t>
          </a:r>
          <a:r>
            <a:rPr lang="en-US" sz="1200" b="1" kern="1200">
              <a:latin typeface="Century Gothic" panose="020B0502020202020204"/>
            </a:rPr>
            <a:t> </a:t>
          </a:r>
        </a:p>
        <a:p>
          <a:pPr marL="0" lvl="0" indent="0" algn="l" defTabSz="533400">
            <a:lnSpc>
              <a:spcPct val="90000"/>
            </a:lnSpc>
            <a:spcBef>
              <a:spcPct val="0"/>
            </a:spcBef>
            <a:spcAft>
              <a:spcPct val="35000"/>
            </a:spcAft>
            <a:buNone/>
          </a:pPr>
          <a:r>
            <a:rPr lang="en-US" sz="1200" b="1" kern="1200"/>
            <a:t>Making connections and reflections </a:t>
          </a:r>
          <a:r>
            <a:rPr lang="en-US" sz="1200" b="1" kern="1200">
              <a:latin typeface="Century Gothic" panose="020B0502020202020204"/>
            </a:rPr>
            <a:t> </a:t>
          </a:r>
          <a:endParaRPr lang="en-US" sz="1200" b="1" kern="1200"/>
        </a:p>
        <a:p>
          <a:pPr marL="0" lvl="0" indent="0" algn="l" defTabSz="533400">
            <a:lnSpc>
              <a:spcPct val="90000"/>
            </a:lnSpc>
            <a:spcBef>
              <a:spcPct val="0"/>
            </a:spcBef>
            <a:spcAft>
              <a:spcPct val="35000"/>
            </a:spcAft>
            <a:buNone/>
          </a:pPr>
          <a:r>
            <a:rPr lang="en-US" sz="1200" b="1" kern="1200"/>
            <a:t>Celebration</a:t>
          </a:r>
          <a:r>
            <a:rPr lang="en-US" sz="1200" b="1" kern="1200">
              <a:latin typeface="Century Gothic" panose="020B0502020202020204"/>
            </a:rPr>
            <a:t> </a:t>
          </a:r>
          <a:endParaRPr lang="en-US" sz="1200" b="1" kern="1200"/>
        </a:p>
      </dsp:txBody>
      <dsp:txXfrm>
        <a:off x="7780851" y="752461"/>
        <a:ext cx="3216177" cy="1021083"/>
      </dsp:txXfrm>
    </dsp:sp>
    <dsp:sp modelId="{163FBB68-B141-4C4E-92DC-C230234BAD63}">
      <dsp:nvSpPr>
        <dsp:cNvPr id="0" name=""/>
        <dsp:cNvSpPr/>
      </dsp:nvSpPr>
      <dsp:spPr>
        <a:xfrm>
          <a:off x="9388940" y="1828783"/>
          <a:ext cx="0" cy="1120867"/>
        </a:xfrm>
        <a:prstGeom prst="line">
          <a:avLst/>
        </a:prstGeom>
        <a:noFill/>
        <a:ln w="9525" cap="rnd" cmpd="sng" algn="ctr">
          <a:solidFill>
            <a:schemeClr val="accent5">
              <a:shade val="90000"/>
              <a:hueOff val="269256"/>
              <a:satOff val="-13527"/>
              <a:lumOff val="34749"/>
              <a:alphaOff val="0"/>
            </a:schemeClr>
          </a:solidFill>
          <a:prstDash val="dash"/>
        </a:ln>
        <a:effectLst/>
      </dsp:spPr>
      <dsp:style>
        <a:lnRef idx="1">
          <a:scrgbClr r="0" g="0" b="0"/>
        </a:lnRef>
        <a:fillRef idx="0">
          <a:scrgbClr r="0" g="0" b="0"/>
        </a:fillRef>
        <a:effectRef idx="0">
          <a:scrgbClr r="0" g="0" b="0"/>
        </a:effectRef>
        <a:fontRef idx="minor"/>
      </dsp:style>
    </dsp:sp>
    <dsp:sp modelId="{F05E6817-E500-43F6-BF21-801A77B3F335}">
      <dsp:nvSpPr>
        <dsp:cNvPr id="0" name=""/>
        <dsp:cNvSpPr/>
      </dsp:nvSpPr>
      <dsp:spPr>
        <a:xfrm>
          <a:off x="9344695" y="2905405"/>
          <a:ext cx="88489" cy="88489"/>
        </a:xfrm>
        <a:prstGeom prst="ellipse">
          <a:avLst/>
        </a:prstGeom>
        <a:solidFill>
          <a:schemeClr val="accent5">
            <a:alpha val="90000"/>
            <a:hueOff val="0"/>
            <a:satOff val="0"/>
            <a:lumOff val="0"/>
            <a:alphaOff val="-40000"/>
          </a:schemeClr>
        </a:solidFill>
        <a:ln w="15875" cap="rnd" cmpd="sng" algn="ctr">
          <a:solidFill>
            <a:schemeClr val="accent5">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89D64-21D4-4B12-AD44-BC7A03A8106C}">
      <dsp:nvSpPr>
        <dsp:cNvPr id="0" name=""/>
        <dsp:cNvSpPr/>
      </dsp:nvSpPr>
      <dsp:spPr>
        <a:xfrm>
          <a:off x="0" y="2127"/>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DF59CE-84AE-46B5-A1FE-B99BF06056A5}">
      <dsp:nvSpPr>
        <dsp:cNvPr id="0" name=""/>
        <dsp:cNvSpPr/>
      </dsp:nvSpPr>
      <dsp:spPr>
        <a:xfrm>
          <a:off x="0" y="2127"/>
          <a:ext cx="8915400" cy="14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rtl="0">
            <a:lnSpc>
              <a:spcPct val="90000"/>
            </a:lnSpc>
            <a:spcBef>
              <a:spcPct val="0"/>
            </a:spcBef>
            <a:spcAft>
              <a:spcPct val="35000"/>
            </a:spcAft>
            <a:buNone/>
          </a:pPr>
          <a:r>
            <a:rPr lang="en-US" sz="2900" kern="1200"/>
            <a:t>What </a:t>
          </a:r>
          <a:r>
            <a:rPr lang="en-US" sz="2900" kern="1200">
              <a:latin typeface="Century Gothic" panose="020B0502020202020204"/>
            </a:rPr>
            <a:t>parts of the program might </a:t>
          </a:r>
          <a:r>
            <a:rPr lang="en-US" sz="2900" kern="1200"/>
            <a:t>work well</a:t>
          </a:r>
          <a:r>
            <a:rPr lang="en-US" sz="2900" kern="1200">
              <a:latin typeface="Century Gothic" panose="020B0502020202020204"/>
            </a:rPr>
            <a:t> in</a:t>
          </a:r>
          <a:r>
            <a:rPr lang="en-US" sz="2900" kern="1200"/>
            <a:t> your </a:t>
          </a:r>
          <a:r>
            <a:rPr lang="en-US" sz="2900" kern="1200">
              <a:latin typeface="Century Gothic" panose="020B0502020202020204"/>
            </a:rPr>
            <a:t>library</a:t>
          </a:r>
          <a:r>
            <a:rPr lang="en-US" sz="2900" kern="1200"/>
            <a:t>? </a:t>
          </a:r>
        </a:p>
      </dsp:txBody>
      <dsp:txXfrm>
        <a:off x="0" y="2127"/>
        <a:ext cx="8915400" cy="1450829"/>
      </dsp:txXfrm>
    </dsp:sp>
    <dsp:sp modelId="{93E7BA2B-4FF6-44D8-8F39-E3495DAB0563}">
      <dsp:nvSpPr>
        <dsp:cNvPr id="0" name=""/>
        <dsp:cNvSpPr/>
      </dsp:nvSpPr>
      <dsp:spPr>
        <a:xfrm>
          <a:off x="0" y="1452956"/>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08E0D3-0C0D-4A39-A4CE-89C87F75CCEA}">
      <dsp:nvSpPr>
        <dsp:cNvPr id="0" name=""/>
        <dsp:cNvSpPr/>
      </dsp:nvSpPr>
      <dsp:spPr>
        <a:xfrm>
          <a:off x="0" y="1452956"/>
          <a:ext cx="8915400" cy="14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What might you change to fit your local context? D</a:t>
          </a:r>
          <a:r>
            <a:rPr lang="en-US" sz="2900" kern="1200">
              <a:latin typeface="Century Gothic" panose="020B0502020202020204"/>
            </a:rPr>
            <a:t>oes</a:t>
          </a:r>
          <a:r>
            <a:rPr lang="en-US" sz="2900" kern="1200"/>
            <a:t> </a:t>
          </a:r>
          <a:r>
            <a:rPr lang="en-US" sz="2900" kern="1200">
              <a:latin typeface="Century Gothic" panose="020B0502020202020204"/>
            </a:rPr>
            <a:t>your</a:t>
          </a:r>
          <a:r>
            <a:rPr lang="en-US" sz="2900" kern="1200"/>
            <a:t> </a:t>
          </a:r>
          <a:r>
            <a:rPr lang="en-US" sz="2900" kern="1200">
              <a:latin typeface="Century Gothic" panose="020B0502020202020204"/>
            </a:rPr>
            <a:t>library </a:t>
          </a:r>
          <a:r>
            <a:rPr lang="en-US" sz="2900" kern="1200"/>
            <a:t>interact with other bookstores and how?</a:t>
          </a:r>
        </a:p>
      </dsp:txBody>
      <dsp:txXfrm>
        <a:off x="0" y="1452956"/>
        <a:ext cx="8915400" cy="1450829"/>
      </dsp:txXfrm>
    </dsp:sp>
    <dsp:sp modelId="{9735B41B-9816-4103-96F0-E61FF21DE56F}">
      <dsp:nvSpPr>
        <dsp:cNvPr id="0" name=""/>
        <dsp:cNvSpPr/>
      </dsp:nvSpPr>
      <dsp:spPr>
        <a:xfrm>
          <a:off x="0" y="2903785"/>
          <a:ext cx="8915400"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861373-6451-4D1E-A84E-83F6B47FD461}">
      <dsp:nvSpPr>
        <dsp:cNvPr id="0" name=""/>
        <dsp:cNvSpPr/>
      </dsp:nvSpPr>
      <dsp:spPr>
        <a:xfrm>
          <a:off x="0" y="2903785"/>
          <a:ext cx="8915400" cy="1450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What would you tell students about how you prioritize and make decisions related to collections? </a:t>
          </a:r>
        </a:p>
      </dsp:txBody>
      <dsp:txXfrm>
        <a:off x="0" y="2903785"/>
        <a:ext cx="8915400" cy="14508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79FE0C-C0E5-4014-A0AA-DF6149087216}" type="datetimeFigureOut">
              <a:t>5/17/2023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848D64-20BE-4025-A7F4-2660731F82CC}" type="slidenum">
              <a:t>‹#›</a:t>
            </a:fld>
            <a:endParaRPr lang="en-US"/>
          </a:p>
        </p:txBody>
      </p:sp>
    </p:spTree>
    <p:extLst>
      <p:ext uri="{BB962C8B-B14F-4D97-AF65-F5344CB8AC3E}">
        <p14:creationId xmlns:p14="http://schemas.microsoft.com/office/powerpoint/2010/main" val="2136470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4848D64-20BE-4025-A7F4-2660731F82CC}" type="slidenum">
              <a:rPr lang="en-US"/>
              <a:t>1</a:t>
            </a:fld>
            <a:endParaRPr lang="en-US"/>
          </a:p>
        </p:txBody>
      </p:sp>
    </p:spTree>
    <p:extLst>
      <p:ext uri="{BB962C8B-B14F-4D97-AF65-F5344CB8AC3E}">
        <p14:creationId xmlns:p14="http://schemas.microsoft.com/office/powerpoint/2010/main" val="1347656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t>10</a:t>
            </a:fld>
            <a:endParaRPr lang="en-US"/>
          </a:p>
        </p:txBody>
      </p:sp>
    </p:spTree>
    <p:extLst>
      <p:ext uri="{BB962C8B-B14F-4D97-AF65-F5344CB8AC3E}">
        <p14:creationId xmlns:p14="http://schemas.microsoft.com/office/powerpoint/2010/main" val="1894161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t>11</a:t>
            </a:fld>
            <a:endParaRPr lang="en-US"/>
          </a:p>
        </p:txBody>
      </p:sp>
    </p:spTree>
    <p:extLst>
      <p:ext uri="{BB962C8B-B14F-4D97-AF65-F5344CB8AC3E}">
        <p14:creationId xmlns:p14="http://schemas.microsoft.com/office/powerpoint/2010/main" val="1192598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12</a:t>
            </a:fld>
            <a:endParaRPr lang="en-US"/>
          </a:p>
        </p:txBody>
      </p:sp>
    </p:spTree>
    <p:extLst>
      <p:ext uri="{BB962C8B-B14F-4D97-AF65-F5344CB8AC3E}">
        <p14:creationId xmlns:p14="http://schemas.microsoft.com/office/powerpoint/2010/main" val="34145904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t>13</a:t>
            </a:fld>
            <a:endParaRPr lang="en-US"/>
          </a:p>
        </p:txBody>
      </p:sp>
    </p:spTree>
    <p:extLst>
      <p:ext uri="{BB962C8B-B14F-4D97-AF65-F5344CB8AC3E}">
        <p14:creationId xmlns:p14="http://schemas.microsoft.com/office/powerpoint/2010/main" val="4082490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14</a:t>
            </a:fld>
            <a:endParaRPr lang="en-US"/>
          </a:p>
        </p:txBody>
      </p:sp>
    </p:spTree>
    <p:extLst>
      <p:ext uri="{BB962C8B-B14F-4D97-AF65-F5344CB8AC3E}">
        <p14:creationId xmlns:p14="http://schemas.microsoft.com/office/powerpoint/2010/main" val="8091666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15</a:t>
            </a:fld>
            <a:endParaRPr lang="en-US"/>
          </a:p>
        </p:txBody>
      </p:sp>
    </p:spTree>
    <p:extLst>
      <p:ext uri="{BB962C8B-B14F-4D97-AF65-F5344CB8AC3E}">
        <p14:creationId xmlns:p14="http://schemas.microsoft.com/office/powerpoint/2010/main" val="1594268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16</a:t>
            </a:fld>
            <a:endParaRPr lang="en-US"/>
          </a:p>
        </p:txBody>
      </p:sp>
    </p:spTree>
    <p:extLst>
      <p:ext uri="{BB962C8B-B14F-4D97-AF65-F5344CB8AC3E}">
        <p14:creationId xmlns:p14="http://schemas.microsoft.com/office/powerpoint/2010/main" val="429048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t>2</a:t>
            </a:fld>
            <a:endParaRPr lang="en-US"/>
          </a:p>
        </p:txBody>
      </p:sp>
    </p:spTree>
    <p:extLst>
      <p:ext uri="{BB962C8B-B14F-4D97-AF65-F5344CB8AC3E}">
        <p14:creationId xmlns:p14="http://schemas.microsoft.com/office/powerpoint/2010/main" val="3821651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3</a:t>
            </a:fld>
            <a:endParaRPr lang="en-US"/>
          </a:p>
        </p:txBody>
      </p:sp>
    </p:spTree>
    <p:extLst>
      <p:ext uri="{BB962C8B-B14F-4D97-AF65-F5344CB8AC3E}">
        <p14:creationId xmlns:p14="http://schemas.microsoft.com/office/powerpoint/2010/main" val="345881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000"/>
              </a:spcBef>
            </a:pPr>
            <a:endParaRPr lang="en-US" dirty="0">
              <a:ea typeface="Calibri"/>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4</a:t>
            </a:fld>
            <a:endParaRPr lang="en-US"/>
          </a:p>
        </p:txBody>
      </p:sp>
    </p:spTree>
    <p:extLst>
      <p:ext uri="{BB962C8B-B14F-4D97-AF65-F5344CB8AC3E}">
        <p14:creationId xmlns:p14="http://schemas.microsoft.com/office/powerpoint/2010/main" val="1032968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5</a:t>
            </a:fld>
            <a:endParaRPr lang="en-US"/>
          </a:p>
        </p:txBody>
      </p:sp>
    </p:spTree>
    <p:extLst>
      <p:ext uri="{BB962C8B-B14F-4D97-AF65-F5344CB8AC3E}">
        <p14:creationId xmlns:p14="http://schemas.microsoft.com/office/powerpoint/2010/main" val="3447997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6</a:t>
            </a:fld>
            <a:endParaRPr lang="en-US"/>
          </a:p>
        </p:txBody>
      </p:sp>
    </p:spTree>
    <p:extLst>
      <p:ext uri="{BB962C8B-B14F-4D97-AF65-F5344CB8AC3E}">
        <p14:creationId xmlns:p14="http://schemas.microsoft.com/office/powerpoint/2010/main" val="2983591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smtClean="0"/>
              <a:t>7</a:t>
            </a:fld>
            <a:endParaRPr lang="en-US"/>
          </a:p>
        </p:txBody>
      </p:sp>
    </p:spTree>
    <p:extLst>
      <p:ext uri="{BB962C8B-B14F-4D97-AF65-F5344CB8AC3E}">
        <p14:creationId xmlns:p14="http://schemas.microsoft.com/office/powerpoint/2010/main" val="973373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t>8</a:t>
            </a:fld>
            <a:endParaRPr lang="en-US"/>
          </a:p>
        </p:txBody>
      </p:sp>
    </p:spTree>
    <p:extLst>
      <p:ext uri="{BB962C8B-B14F-4D97-AF65-F5344CB8AC3E}">
        <p14:creationId xmlns:p14="http://schemas.microsoft.com/office/powerpoint/2010/main" val="3120318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4848D64-20BE-4025-A7F4-2660731F82CC}" type="slidenum">
              <a:rPr lang="en-US"/>
              <a:t>9</a:t>
            </a:fld>
            <a:endParaRPr lang="en-US"/>
          </a:p>
        </p:txBody>
      </p:sp>
    </p:spTree>
    <p:extLst>
      <p:ext uri="{BB962C8B-B14F-4D97-AF65-F5344CB8AC3E}">
        <p14:creationId xmlns:p14="http://schemas.microsoft.com/office/powerpoint/2010/main" val="3980818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76700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5758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9999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353312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a:ln w="3175" cmpd="sng">
                  <a:noFill/>
                </a:ln>
                <a:solidFill>
                  <a:schemeClr val="accent1"/>
                </a:solidFill>
                <a:effectLst/>
                <a:latin typeface="Arial"/>
              </a:rPr>
              <a:t>”</a:t>
            </a:r>
          </a:p>
        </p:txBody>
      </p:sp>
    </p:spTree>
    <p:extLst>
      <p:ext uri="{BB962C8B-B14F-4D97-AF65-F5344CB8AC3E}">
        <p14:creationId xmlns:p14="http://schemas.microsoft.com/office/powerpoint/2010/main" val="2729826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85967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1884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541004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963843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479023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417288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5/17/2023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6175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5/17/2023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286315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149358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526558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06541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5/17/2023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283295096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mailto:Library@Brynmawr.edu" TargetMode="Externa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7.jpe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7398C59F-5A18-487B-91D6-B955AACF2E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50" name="Freeform 11">
              <a:extLst>
                <a:ext uri="{FF2B5EF4-FFF2-40B4-BE49-F238E27FC236}">
                  <a16:creationId xmlns:a16="http://schemas.microsoft.com/office/drawing/2014/main" id="{0557FAFE-C7C3-47EC-A4F5-9B21663192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51" name="Freeform 12">
              <a:extLst>
                <a:ext uri="{FF2B5EF4-FFF2-40B4-BE49-F238E27FC236}">
                  <a16:creationId xmlns:a16="http://schemas.microsoft.com/office/drawing/2014/main" id="{95BC28FB-3882-4674-9D79-EA58BEB7CE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52" name="Freeform 13">
              <a:extLst>
                <a:ext uri="{FF2B5EF4-FFF2-40B4-BE49-F238E27FC236}">
                  <a16:creationId xmlns:a16="http://schemas.microsoft.com/office/drawing/2014/main" id="{9C6EC892-83F9-402F-8552-0AD7C0556E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3" name="Freeform 14">
              <a:extLst>
                <a:ext uri="{FF2B5EF4-FFF2-40B4-BE49-F238E27FC236}">
                  <a16:creationId xmlns:a16="http://schemas.microsoft.com/office/drawing/2014/main" id="{18387766-037C-4EF0-8471-D19CBF2A43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4" name="Freeform 15">
              <a:extLst>
                <a:ext uri="{FF2B5EF4-FFF2-40B4-BE49-F238E27FC236}">
                  <a16:creationId xmlns:a16="http://schemas.microsoft.com/office/drawing/2014/main" id="{1E364F38-6F3A-476A-93E6-962EA817C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5" name="Freeform 16">
              <a:extLst>
                <a:ext uri="{FF2B5EF4-FFF2-40B4-BE49-F238E27FC236}">
                  <a16:creationId xmlns:a16="http://schemas.microsoft.com/office/drawing/2014/main" id="{35C335A4-1E67-4293-8BE2-DFB085D4FB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6" name="Freeform 17">
              <a:extLst>
                <a:ext uri="{FF2B5EF4-FFF2-40B4-BE49-F238E27FC236}">
                  <a16:creationId xmlns:a16="http://schemas.microsoft.com/office/drawing/2014/main" id="{9A8A0F10-2C98-4297-9F92-5D95533927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7" name="Freeform 18">
              <a:extLst>
                <a:ext uri="{FF2B5EF4-FFF2-40B4-BE49-F238E27FC236}">
                  <a16:creationId xmlns:a16="http://schemas.microsoft.com/office/drawing/2014/main" id="{C3B112A3-006E-4008-A778-DB5F6A09D5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8" name="Freeform 19">
              <a:extLst>
                <a:ext uri="{FF2B5EF4-FFF2-40B4-BE49-F238E27FC236}">
                  <a16:creationId xmlns:a16="http://schemas.microsoft.com/office/drawing/2014/main" id="{E5E62767-5C25-4C49-9568-432433A3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9" name="Freeform 20">
              <a:extLst>
                <a:ext uri="{FF2B5EF4-FFF2-40B4-BE49-F238E27FC236}">
                  <a16:creationId xmlns:a16="http://schemas.microsoft.com/office/drawing/2014/main" id="{598EC006-77B1-42BA-B815-66CCB9B170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60" name="Freeform 21">
              <a:extLst>
                <a:ext uri="{FF2B5EF4-FFF2-40B4-BE49-F238E27FC236}">
                  <a16:creationId xmlns:a16="http://schemas.microsoft.com/office/drawing/2014/main" id="{A144ED09-DA06-491D-95A8-AB3DED4329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61" name="Freeform 22">
              <a:extLst>
                <a:ext uri="{FF2B5EF4-FFF2-40B4-BE49-F238E27FC236}">
                  <a16:creationId xmlns:a16="http://schemas.microsoft.com/office/drawing/2014/main" id="{1CB00BD2-11CD-4A38-8F38-02B0D1105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63" name="Group 62">
            <a:extLst>
              <a:ext uri="{FF2B5EF4-FFF2-40B4-BE49-F238E27FC236}">
                <a16:creationId xmlns:a16="http://schemas.microsoft.com/office/drawing/2014/main" id="{520234FB-542E-4550-9C2F-1B56FD41A1C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64" name="Freeform 27">
              <a:extLst>
                <a:ext uri="{FF2B5EF4-FFF2-40B4-BE49-F238E27FC236}">
                  <a16:creationId xmlns:a16="http://schemas.microsoft.com/office/drawing/2014/main" id="{41FCE1F3-DEB3-47CD-90FF-7DABB4AF4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65" name="Freeform 28">
              <a:extLst>
                <a:ext uri="{FF2B5EF4-FFF2-40B4-BE49-F238E27FC236}">
                  <a16:creationId xmlns:a16="http://schemas.microsoft.com/office/drawing/2014/main" id="{5708E488-C19B-452C-B197-6F1C34F6E7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66" name="Freeform 29">
              <a:extLst>
                <a:ext uri="{FF2B5EF4-FFF2-40B4-BE49-F238E27FC236}">
                  <a16:creationId xmlns:a16="http://schemas.microsoft.com/office/drawing/2014/main" id="{89D3FD25-890E-4981-A71D-EE796873D7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67" name="Freeform 30">
              <a:extLst>
                <a:ext uri="{FF2B5EF4-FFF2-40B4-BE49-F238E27FC236}">
                  <a16:creationId xmlns:a16="http://schemas.microsoft.com/office/drawing/2014/main" id="{51B5414C-556A-47CB-8EE2-974A85A7A4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68" name="Freeform 31">
              <a:extLst>
                <a:ext uri="{FF2B5EF4-FFF2-40B4-BE49-F238E27FC236}">
                  <a16:creationId xmlns:a16="http://schemas.microsoft.com/office/drawing/2014/main" id="{1C02B20C-2B27-4B75-8AEE-A5D2E2674B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69" name="Freeform 32">
              <a:extLst>
                <a:ext uri="{FF2B5EF4-FFF2-40B4-BE49-F238E27FC236}">
                  <a16:creationId xmlns:a16="http://schemas.microsoft.com/office/drawing/2014/main" id="{54427714-F9AA-4F93-BD1D-400F1EA93F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70" name="Freeform 33">
              <a:extLst>
                <a:ext uri="{FF2B5EF4-FFF2-40B4-BE49-F238E27FC236}">
                  <a16:creationId xmlns:a16="http://schemas.microsoft.com/office/drawing/2014/main" id="{28A77D6A-9E81-497F-ABCC-2695BB5ADD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71" name="Freeform 34">
              <a:extLst>
                <a:ext uri="{FF2B5EF4-FFF2-40B4-BE49-F238E27FC236}">
                  <a16:creationId xmlns:a16="http://schemas.microsoft.com/office/drawing/2014/main" id="{2A1533BA-1478-4F7C-8E24-3F3E905050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72" name="Freeform 35">
              <a:extLst>
                <a:ext uri="{FF2B5EF4-FFF2-40B4-BE49-F238E27FC236}">
                  <a16:creationId xmlns:a16="http://schemas.microsoft.com/office/drawing/2014/main" id="{39686201-E633-40FD-A80A-1E28AD52E37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73" name="Freeform 36">
              <a:extLst>
                <a:ext uri="{FF2B5EF4-FFF2-40B4-BE49-F238E27FC236}">
                  <a16:creationId xmlns:a16="http://schemas.microsoft.com/office/drawing/2014/main" id="{76A215C2-F590-4938-810B-F8A79366CE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74" name="Freeform 37">
              <a:extLst>
                <a:ext uri="{FF2B5EF4-FFF2-40B4-BE49-F238E27FC236}">
                  <a16:creationId xmlns:a16="http://schemas.microsoft.com/office/drawing/2014/main" id="{85F418E7-330D-4002-8EC8-33C1A897FF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75" name="Freeform 38">
              <a:extLst>
                <a:ext uri="{FF2B5EF4-FFF2-40B4-BE49-F238E27FC236}">
                  <a16:creationId xmlns:a16="http://schemas.microsoft.com/office/drawing/2014/main" id="{8FFE669A-54C9-4436-9566-C5A90F16D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7" name="Rectangle 76">
            <a:extLst>
              <a:ext uri="{FF2B5EF4-FFF2-40B4-BE49-F238E27FC236}">
                <a16:creationId xmlns:a16="http://schemas.microsoft.com/office/drawing/2014/main" id="{DE91395A-2D18-4AF6-A0AC-AAA7189FE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79" name="Freeform 11">
            <a:extLst>
              <a:ext uri="{FF2B5EF4-FFF2-40B4-BE49-F238E27FC236}">
                <a16:creationId xmlns:a16="http://schemas.microsoft.com/office/drawing/2014/main" id="{A57352BE-A213-4040-BE8E-D4A925AD9D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useBgFill="1">
        <p:nvSpPr>
          <p:cNvPr id="81" name="Rectangle 80">
            <a:extLst>
              <a:ext uri="{FF2B5EF4-FFF2-40B4-BE49-F238E27FC236}">
                <a16:creationId xmlns:a16="http://schemas.microsoft.com/office/drawing/2014/main" id="{2B258D2B-6AC3-4B3A-A87C-FD7E65178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5">
            <a:extLst>
              <a:ext uri="{FF2B5EF4-FFF2-40B4-BE49-F238E27FC236}">
                <a16:creationId xmlns:a16="http://schemas.microsoft.com/office/drawing/2014/main" id="{581A32BA-1EC2-F010-C59E-DE1CE0559BA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
          <a:stretch/>
        </p:blipFill>
        <p:spPr>
          <a:xfrm>
            <a:off x="1" y="10"/>
            <a:ext cx="7574440" cy="6857990"/>
          </a:xfrm>
          <a:prstGeom prst="rect">
            <a:avLst/>
          </a:prstGeom>
        </p:spPr>
      </p:pic>
      <p:sp>
        <p:nvSpPr>
          <p:cNvPr id="83" name="Freeform 5">
            <a:extLst>
              <a:ext uri="{FF2B5EF4-FFF2-40B4-BE49-F238E27FC236}">
                <a16:creationId xmlns:a16="http://schemas.microsoft.com/office/drawing/2014/main" id="{8D55DD8B-9BF9-4B91-A22D-2D3F2AEFF1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D6A65C7-55EF-9884-F096-31CC57EFE77E}"/>
              </a:ext>
            </a:extLst>
          </p:cNvPr>
          <p:cNvSpPr>
            <a:spLocks noGrp="1"/>
          </p:cNvSpPr>
          <p:nvPr>
            <p:ph type="ctrTitle"/>
          </p:nvPr>
        </p:nvSpPr>
        <p:spPr>
          <a:xfrm>
            <a:off x="541867" y="787400"/>
            <a:ext cx="7145866" cy="778933"/>
          </a:xfrm>
        </p:spPr>
        <p:txBody>
          <a:bodyPr vert="horz" lIns="91440" tIns="45720" rIns="91440" bIns="45720" rtlCol="0" anchor="ctr">
            <a:normAutofit/>
          </a:bodyPr>
          <a:lstStyle/>
          <a:p>
            <a:r>
              <a:rPr lang="en-US" sz="4000" b="1">
                <a:solidFill>
                  <a:srgbClr val="FEFFFF"/>
                </a:solidFill>
              </a:rPr>
              <a:t>Students Shape the Shelves</a:t>
            </a:r>
          </a:p>
        </p:txBody>
      </p:sp>
      <p:sp>
        <p:nvSpPr>
          <p:cNvPr id="3" name="Subtitle 2">
            <a:extLst>
              <a:ext uri="{FF2B5EF4-FFF2-40B4-BE49-F238E27FC236}">
                <a16:creationId xmlns:a16="http://schemas.microsoft.com/office/drawing/2014/main" id="{31A74CF5-6D1C-88EE-01EA-AEB6AB92EF96}"/>
              </a:ext>
            </a:extLst>
          </p:cNvPr>
          <p:cNvSpPr>
            <a:spLocks noGrp="1"/>
          </p:cNvSpPr>
          <p:nvPr>
            <p:ph type="subTitle" idx="1"/>
          </p:nvPr>
        </p:nvSpPr>
        <p:spPr>
          <a:xfrm>
            <a:off x="7719483" y="1612705"/>
            <a:ext cx="4489531" cy="3857816"/>
          </a:xfrm>
        </p:spPr>
        <p:txBody>
          <a:bodyPr vert="horz" lIns="91440" tIns="45720" rIns="91440" bIns="45720" rtlCol="0">
            <a:normAutofit/>
          </a:bodyPr>
          <a:lstStyle/>
          <a:p>
            <a:pPr algn="ctr"/>
            <a:r>
              <a:rPr lang="en-US" sz="2800" b="1">
                <a:solidFill>
                  <a:schemeClr val="tx1">
                    <a:lumMod val="95000"/>
                    <a:lumOff val="5000"/>
                  </a:schemeClr>
                </a:solidFill>
              </a:rPr>
              <a:t>Student-Led </a:t>
            </a:r>
            <a:br>
              <a:rPr lang="en-US" sz="2800" b="1"/>
            </a:br>
            <a:r>
              <a:rPr lang="en-US" sz="2800" b="1">
                <a:solidFill>
                  <a:schemeClr val="tx1">
                    <a:lumMod val="95000"/>
                    <a:lumOff val="5000"/>
                  </a:schemeClr>
                </a:solidFill>
              </a:rPr>
              <a:t>Collection Development for </a:t>
            </a:r>
            <a:br>
              <a:rPr lang="en-US" sz="2800" b="1"/>
            </a:br>
            <a:r>
              <a:rPr lang="en-US" sz="2800" b="1">
                <a:solidFill>
                  <a:schemeClr val="tx1">
                    <a:lumMod val="95000"/>
                    <a:lumOff val="5000"/>
                  </a:schemeClr>
                </a:solidFill>
              </a:rPr>
              <a:t>Diversifying Collections </a:t>
            </a:r>
            <a:br>
              <a:rPr lang="en-US" sz="2800" b="1"/>
            </a:br>
            <a:r>
              <a:rPr lang="en-US" sz="2800" b="1">
                <a:solidFill>
                  <a:schemeClr val="tx1">
                    <a:lumMod val="95000"/>
                    <a:lumOff val="5000"/>
                  </a:schemeClr>
                </a:solidFill>
              </a:rPr>
              <a:t>and </a:t>
            </a:r>
            <a:br>
              <a:rPr lang="en-US" sz="2800" b="1"/>
            </a:br>
            <a:r>
              <a:rPr lang="en-US" sz="2800" b="1">
                <a:solidFill>
                  <a:schemeClr val="tx1">
                    <a:lumMod val="95000"/>
                    <a:lumOff val="5000"/>
                  </a:schemeClr>
                </a:solidFill>
              </a:rPr>
              <a:t>Making Connections</a:t>
            </a:r>
            <a:endParaRPr lang="en-US" b="1">
              <a:solidFill>
                <a:schemeClr val="tx1">
                  <a:lumMod val="95000"/>
                  <a:lumOff val="5000"/>
                </a:schemeClr>
              </a:solidFill>
            </a:endParaRPr>
          </a:p>
        </p:txBody>
      </p:sp>
      <p:sp>
        <p:nvSpPr>
          <p:cNvPr id="6" name="TextBox 5">
            <a:extLst>
              <a:ext uri="{FF2B5EF4-FFF2-40B4-BE49-F238E27FC236}">
                <a16:creationId xmlns:a16="http://schemas.microsoft.com/office/drawing/2014/main" id="{4AC69BEA-DC76-FA36-C35D-8ABB16973C84}"/>
              </a:ext>
            </a:extLst>
          </p:cNvPr>
          <p:cNvSpPr txBox="1"/>
          <p:nvPr/>
        </p:nvSpPr>
        <p:spPr>
          <a:xfrm>
            <a:off x="9718883" y="4560102"/>
            <a:ext cx="2570571"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mn-lt"/>
                <a:cs typeface="+mn-lt"/>
              </a:rPr>
              <a:t>Kate Blinn</a:t>
            </a:r>
          </a:p>
          <a:p>
            <a:r>
              <a:rPr lang="en-US" sz="2400">
                <a:ea typeface="+mn-lt"/>
                <a:cs typeface="+mn-lt"/>
              </a:rPr>
              <a:t>Jennifer Coval</a:t>
            </a:r>
          </a:p>
          <a:p>
            <a:r>
              <a:rPr lang="en-US" sz="2400">
                <a:ea typeface="+mn-lt"/>
                <a:cs typeface="+mn-lt"/>
              </a:rPr>
              <a:t>Laura Surtees</a:t>
            </a:r>
          </a:p>
          <a:p>
            <a:endParaRPr lang="en-US" sz="1200">
              <a:ea typeface="+mn-lt"/>
              <a:cs typeface="+mn-lt"/>
            </a:endParaRPr>
          </a:p>
          <a:p>
            <a:pPr algn="l"/>
            <a:endParaRPr lang="en-US" sz="1200"/>
          </a:p>
        </p:txBody>
      </p:sp>
      <p:pic>
        <p:nvPicPr>
          <p:cNvPr id="10" name="Graphic 9">
            <a:extLst>
              <a:ext uri="{FF2B5EF4-FFF2-40B4-BE49-F238E27FC236}">
                <a16:creationId xmlns:a16="http://schemas.microsoft.com/office/drawing/2014/main" id="{056A1BCC-A26D-9132-5881-9B36745A9708}"/>
              </a:ext>
            </a:extLst>
          </p:cNvPr>
          <p:cNvPicPr>
            <a:picLocks noChangeAspect="1"/>
          </p:cNvPicPr>
          <p:nvPr/>
        </p:nvPicPr>
        <p:blipFill rotWithShape="1">
          <a:blip r:embed="rId4" cstate="screen">
            <a:extLst>
              <a:ext uri="{28A0092B-C50C-407E-A947-70E740481C1C}">
                <a14:useLocalDpi xmlns:a14="http://schemas.microsoft.com/office/drawing/2010/main" val="0"/>
              </a:ext>
              <a:ext uri="{96DAC541-7B7A-43D3-8B79-37D633B846F1}">
                <asvg:svgBlip xmlns:asvg="http://schemas.microsoft.com/office/drawing/2016/SVG/main" r:embed="rId5"/>
              </a:ext>
            </a:extLst>
          </a:blip>
          <a:srcRect l="31640" t="41855" r="27788" b="45300"/>
          <a:stretch/>
        </p:blipFill>
        <p:spPr>
          <a:xfrm>
            <a:off x="9525704" y="5694356"/>
            <a:ext cx="2862592" cy="1172867"/>
          </a:xfrm>
          <a:prstGeom prst="rect">
            <a:avLst/>
          </a:prstGeom>
        </p:spPr>
      </p:pic>
    </p:spTree>
    <p:extLst>
      <p:ext uri="{BB962C8B-B14F-4D97-AF65-F5344CB8AC3E}">
        <p14:creationId xmlns:p14="http://schemas.microsoft.com/office/powerpoint/2010/main" val="26588164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1683956" y="227503"/>
            <a:ext cx="4137059" cy="1280890"/>
          </a:xfrm>
        </p:spPr>
        <p:txBody>
          <a:bodyPr vert="horz" lIns="91440" tIns="45720" rIns="91440" bIns="45720" rtlCol="0" anchor="t">
            <a:normAutofit/>
          </a:bodyPr>
          <a:lstStyle/>
          <a:p>
            <a:r>
              <a:rPr lang="en-US" sz="3200"/>
              <a:t>Student Outcomes, </a:t>
            </a:r>
            <a:br>
              <a:rPr lang="en-US" sz="3200"/>
            </a:br>
            <a:r>
              <a:rPr lang="en-US" sz="3200"/>
              <a:t>in their own words</a:t>
            </a:r>
          </a:p>
        </p:txBody>
      </p:sp>
      <p:sp>
        <p:nvSpPr>
          <p:cNvPr id="11" name="Speech Bubble: Rectangle with Corners Rounded 10">
            <a:extLst>
              <a:ext uri="{FF2B5EF4-FFF2-40B4-BE49-F238E27FC236}">
                <a16:creationId xmlns:a16="http://schemas.microsoft.com/office/drawing/2014/main" id="{939DE9B6-6CA4-5F5D-52F8-1F7084001D0E}"/>
              </a:ext>
            </a:extLst>
          </p:cNvPr>
          <p:cNvSpPr/>
          <p:nvPr/>
        </p:nvSpPr>
        <p:spPr>
          <a:xfrm>
            <a:off x="1277957" y="1718631"/>
            <a:ext cx="4818043" cy="4351663"/>
          </a:xfrm>
          <a:prstGeom prst="wedgeRoundRectCallout">
            <a:avLst/>
          </a:prstGeom>
          <a:solidFill>
            <a:schemeClr val="accent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gn="ctr" defTabSz="457200">
              <a:spcBef>
                <a:spcPts val="1000"/>
              </a:spcBef>
              <a:buClr>
                <a:schemeClr val="accent1"/>
              </a:buClr>
            </a:pPr>
            <a:r>
              <a:rPr lang="en-US" sz="2800" b="0" i="0">
                <a:solidFill>
                  <a:schemeClr val="tx1"/>
                </a:solidFill>
                <a:effectLst/>
              </a:rPr>
              <a:t>Before this internship, I did not realize that there is an immense amount of time, labor, and care necessary for a book to arrive on a shelf and, eventually, into my hands.</a:t>
            </a:r>
            <a:r>
              <a:rPr lang="en-US" sz="2800">
                <a:solidFill>
                  <a:schemeClr val="tx1"/>
                </a:solidFill>
              </a:rPr>
              <a:t> </a:t>
            </a:r>
            <a:endParaRPr lang="en-US" sz="2800" b="0" i="0">
              <a:solidFill>
                <a:schemeClr val="tx1"/>
              </a:solidFill>
              <a:effectLst/>
            </a:endParaRPr>
          </a:p>
        </p:txBody>
      </p:sp>
      <p:pic>
        <p:nvPicPr>
          <p:cNvPr id="12" name="Picture 6">
            <a:extLst>
              <a:ext uri="{FF2B5EF4-FFF2-40B4-BE49-F238E27FC236}">
                <a16:creationId xmlns:a16="http://schemas.microsoft.com/office/drawing/2014/main" id="{E8B98607-6BB9-6634-8485-9F36CB45DFE2}"/>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6599104" y="10"/>
            <a:ext cx="5592896" cy="6857990"/>
          </a:xfrm>
          <a:prstGeom prst="rect">
            <a:avLst/>
          </a:prstGeom>
        </p:spPr>
      </p:pic>
    </p:spTree>
    <p:extLst>
      <p:ext uri="{BB962C8B-B14F-4D97-AF65-F5344CB8AC3E}">
        <p14:creationId xmlns:p14="http://schemas.microsoft.com/office/powerpoint/2010/main" val="442978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89" name="Rectangle 88">
            <a:extLst>
              <a:ext uri="{FF2B5EF4-FFF2-40B4-BE49-F238E27FC236}">
                <a16:creationId xmlns:a16="http://schemas.microsoft.com/office/drawing/2014/main" id="{1A44C337-3893-4B29-A265-B1329150B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1" name="Group 90">
            <a:extLst>
              <a:ext uri="{FF2B5EF4-FFF2-40B4-BE49-F238E27FC236}">
                <a16:creationId xmlns:a16="http://schemas.microsoft.com/office/drawing/2014/main" id="{81E0B358-1267-4844-8B3D-B7A279B4175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36169" y="228600"/>
            <a:ext cx="2851523" cy="6638625"/>
            <a:chOff x="2487613" y="285750"/>
            <a:chExt cx="2428875" cy="5654676"/>
          </a:xfrm>
        </p:grpSpPr>
        <p:sp>
          <p:nvSpPr>
            <p:cNvPr id="92" name="Freeform 11">
              <a:extLst>
                <a:ext uri="{FF2B5EF4-FFF2-40B4-BE49-F238E27FC236}">
                  <a16:creationId xmlns:a16="http://schemas.microsoft.com/office/drawing/2014/main" id="{B24AA06A-F1A5-4BB3-9486-9AE7A53B3F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93" name="Freeform 12">
              <a:extLst>
                <a:ext uri="{FF2B5EF4-FFF2-40B4-BE49-F238E27FC236}">
                  <a16:creationId xmlns:a16="http://schemas.microsoft.com/office/drawing/2014/main" id="{BDF97590-C600-44CB-9303-4A3679F51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94" name="Freeform 13">
              <a:extLst>
                <a:ext uri="{FF2B5EF4-FFF2-40B4-BE49-F238E27FC236}">
                  <a16:creationId xmlns:a16="http://schemas.microsoft.com/office/drawing/2014/main" id="{A9BBE156-3FFA-4DC4-8468-35BD28DDC6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95" name="Freeform 14">
              <a:extLst>
                <a:ext uri="{FF2B5EF4-FFF2-40B4-BE49-F238E27FC236}">
                  <a16:creationId xmlns:a16="http://schemas.microsoft.com/office/drawing/2014/main" id="{F7960DE5-3810-4B1E-B1E2-3BAFEA91E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96" name="Freeform 15">
              <a:extLst>
                <a:ext uri="{FF2B5EF4-FFF2-40B4-BE49-F238E27FC236}">
                  <a16:creationId xmlns:a16="http://schemas.microsoft.com/office/drawing/2014/main" id="{359E957C-CE11-446F-8AA7-B3E98390B8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97" name="Freeform 16">
              <a:extLst>
                <a:ext uri="{FF2B5EF4-FFF2-40B4-BE49-F238E27FC236}">
                  <a16:creationId xmlns:a16="http://schemas.microsoft.com/office/drawing/2014/main" id="{A3E9FE34-CA9E-4443-BEBF-D1B9A1C6C24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98" name="Freeform 17">
              <a:extLst>
                <a:ext uri="{FF2B5EF4-FFF2-40B4-BE49-F238E27FC236}">
                  <a16:creationId xmlns:a16="http://schemas.microsoft.com/office/drawing/2014/main" id="{4F39D814-8A48-4509-BDEB-826F106591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99" name="Freeform 18">
              <a:extLst>
                <a:ext uri="{FF2B5EF4-FFF2-40B4-BE49-F238E27FC236}">
                  <a16:creationId xmlns:a16="http://schemas.microsoft.com/office/drawing/2014/main" id="{8C6D08C0-8C49-4B87-9CF4-A1F08714FA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00" name="Freeform 19">
              <a:extLst>
                <a:ext uri="{FF2B5EF4-FFF2-40B4-BE49-F238E27FC236}">
                  <a16:creationId xmlns:a16="http://schemas.microsoft.com/office/drawing/2014/main" id="{308C612B-4C0D-4863-B9CD-F86ABAA1B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01" name="Freeform 20">
              <a:extLst>
                <a:ext uri="{FF2B5EF4-FFF2-40B4-BE49-F238E27FC236}">
                  <a16:creationId xmlns:a16="http://schemas.microsoft.com/office/drawing/2014/main" id="{600B1EC8-1B55-4390-A183-C33B5E2273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02" name="Freeform 21">
              <a:extLst>
                <a:ext uri="{FF2B5EF4-FFF2-40B4-BE49-F238E27FC236}">
                  <a16:creationId xmlns:a16="http://schemas.microsoft.com/office/drawing/2014/main" id="{1790A225-91E1-4BE5-A801-5F1E32721C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03" name="Freeform 22">
              <a:extLst>
                <a:ext uri="{FF2B5EF4-FFF2-40B4-BE49-F238E27FC236}">
                  <a16:creationId xmlns:a16="http://schemas.microsoft.com/office/drawing/2014/main" id="{DFFC46A2-6BBF-47FD-BC17-5EE1DF7CB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5" name="Group 104">
            <a:extLst>
              <a:ext uri="{FF2B5EF4-FFF2-40B4-BE49-F238E27FC236}">
                <a16:creationId xmlns:a16="http://schemas.microsoft.com/office/drawing/2014/main" id="{AF44CA9C-80E8-44E1-A79C-D6EBFC73BC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677117" y="-786"/>
            <a:ext cx="2356675" cy="6854040"/>
            <a:chOff x="6627813" y="194833"/>
            <a:chExt cx="1952625" cy="5678918"/>
          </a:xfrm>
        </p:grpSpPr>
        <p:sp>
          <p:nvSpPr>
            <p:cNvPr id="106" name="Freeform 27">
              <a:extLst>
                <a:ext uri="{FF2B5EF4-FFF2-40B4-BE49-F238E27FC236}">
                  <a16:creationId xmlns:a16="http://schemas.microsoft.com/office/drawing/2014/main" id="{8CB9417F-98D9-4998-B00B-A5932E4C7D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07" name="Freeform 28">
              <a:extLst>
                <a:ext uri="{FF2B5EF4-FFF2-40B4-BE49-F238E27FC236}">
                  <a16:creationId xmlns:a16="http://schemas.microsoft.com/office/drawing/2014/main" id="{FA79AA3D-583E-4A1E-AF7E-CBD980F596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08" name="Freeform 29">
              <a:extLst>
                <a:ext uri="{FF2B5EF4-FFF2-40B4-BE49-F238E27FC236}">
                  <a16:creationId xmlns:a16="http://schemas.microsoft.com/office/drawing/2014/main" id="{D80C9F17-A6B2-4A12-BC77-F84264A66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09" name="Freeform 30">
              <a:extLst>
                <a:ext uri="{FF2B5EF4-FFF2-40B4-BE49-F238E27FC236}">
                  <a16:creationId xmlns:a16="http://schemas.microsoft.com/office/drawing/2014/main" id="{949C9A53-ED97-44CE-BDD5-ED24892116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10" name="Freeform 31">
              <a:extLst>
                <a:ext uri="{FF2B5EF4-FFF2-40B4-BE49-F238E27FC236}">
                  <a16:creationId xmlns:a16="http://schemas.microsoft.com/office/drawing/2014/main" id="{0F9FDAE7-225B-4072-8907-6EAA061744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11" name="Freeform 32">
              <a:extLst>
                <a:ext uri="{FF2B5EF4-FFF2-40B4-BE49-F238E27FC236}">
                  <a16:creationId xmlns:a16="http://schemas.microsoft.com/office/drawing/2014/main" id="{9D49818B-8EA3-4B41-9783-EFE0C618C3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12" name="Freeform 33">
              <a:extLst>
                <a:ext uri="{FF2B5EF4-FFF2-40B4-BE49-F238E27FC236}">
                  <a16:creationId xmlns:a16="http://schemas.microsoft.com/office/drawing/2014/main" id="{01903E65-D822-4457-B0A5-2F41682241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13" name="Freeform 34">
              <a:extLst>
                <a:ext uri="{FF2B5EF4-FFF2-40B4-BE49-F238E27FC236}">
                  <a16:creationId xmlns:a16="http://schemas.microsoft.com/office/drawing/2014/main" id="{A5CF9DAB-75BF-43D9-B1E7-817D1FAA00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14" name="Freeform 35">
              <a:extLst>
                <a:ext uri="{FF2B5EF4-FFF2-40B4-BE49-F238E27FC236}">
                  <a16:creationId xmlns:a16="http://schemas.microsoft.com/office/drawing/2014/main" id="{BB22916D-4BCF-4A4C-8714-A2564D34C3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15" name="Freeform 36">
              <a:extLst>
                <a:ext uri="{FF2B5EF4-FFF2-40B4-BE49-F238E27FC236}">
                  <a16:creationId xmlns:a16="http://schemas.microsoft.com/office/drawing/2014/main" id="{4CD9F734-569E-44E7-BD53-6214E0F18C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16" name="Freeform 37">
              <a:extLst>
                <a:ext uri="{FF2B5EF4-FFF2-40B4-BE49-F238E27FC236}">
                  <a16:creationId xmlns:a16="http://schemas.microsoft.com/office/drawing/2014/main" id="{7A5DAACB-2F42-40C8-BF6A-75B79299F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17" name="Freeform 38">
              <a:extLst>
                <a:ext uri="{FF2B5EF4-FFF2-40B4-BE49-F238E27FC236}">
                  <a16:creationId xmlns:a16="http://schemas.microsoft.com/office/drawing/2014/main" id="{AD78E0F9-8568-4672-A22F-4ED5B1A96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6253058" y="135280"/>
            <a:ext cx="5984798" cy="1280890"/>
          </a:xfrm>
        </p:spPr>
        <p:txBody>
          <a:bodyPr>
            <a:normAutofit/>
          </a:bodyPr>
          <a:lstStyle/>
          <a:p>
            <a:r>
              <a:rPr lang="en-US">
                <a:cs typeface="Calibri Light"/>
              </a:rPr>
              <a:t>Student Outcomes,</a:t>
            </a:r>
            <a:br>
              <a:rPr lang="en-US">
                <a:cs typeface="Calibri Light"/>
              </a:rPr>
            </a:br>
            <a:r>
              <a:rPr lang="en-US">
                <a:cs typeface="Calibri Light"/>
              </a:rPr>
              <a:t>in their own words</a:t>
            </a:r>
            <a:endParaRPr lang="en-US"/>
          </a:p>
        </p:txBody>
      </p:sp>
      <p:sp>
        <p:nvSpPr>
          <p:cNvPr id="119" name="Rectangle 118">
            <a:extLst>
              <a:ext uri="{FF2B5EF4-FFF2-40B4-BE49-F238E27FC236}">
                <a16:creationId xmlns:a16="http://schemas.microsoft.com/office/drawing/2014/main" id="{AA5CD610-ED7C-4CED-A9A1-174432C88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5704"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21" name="Freeform 11">
            <a:extLst>
              <a:ext uri="{FF2B5EF4-FFF2-40B4-BE49-F238E27FC236}">
                <a16:creationId xmlns:a16="http://schemas.microsoft.com/office/drawing/2014/main" id="{0C4379BF-8C7A-480A-BC36-DA55D92A93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645704"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6" name="Picture 9" descr="A picture containing text, book, shelf, indoor&#10;&#10;Description automatically generated">
            <a:extLst>
              <a:ext uri="{FF2B5EF4-FFF2-40B4-BE49-F238E27FC236}">
                <a16:creationId xmlns:a16="http://schemas.microsoft.com/office/drawing/2014/main" id="{823E1654-B51F-449C-07E9-C70EFF670B2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2"/>
          <a:stretch/>
        </p:blipFill>
        <p:spPr>
          <a:xfrm>
            <a:off x="-1555" y="1731"/>
            <a:ext cx="4671091" cy="6858000"/>
          </a:xfrm>
          <a:prstGeom prst="rect">
            <a:avLst/>
          </a:prstGeom>
        </p:spPr>
      </p:pic>
      <p:sp>
        <p:nvSpPr>
          <p:cNvPr id="10" name="Speech Bubble: Rectangle with Corners Rounded 9">
            <a:extLst>
              <a:ext uri="{FF2B5EF4-FFF2-40B4-BE49-F238E27FC236}">
                <a16:creationId xmlns:a16="http://schemas.microsoft.com/office/drawing/2014/main" id="{7867116F-C53C-E37C-9F4C-1562192AE438}"/>
              </a:ext>
            </a:extLst>
          </p:cNvPr>
          <p:cNvSpPr/>
          <p:nvPr/>
        </p:nvSpPr>
        <p:spPr>
          <a:xfrm>
            <a:off x="6293562" y="1595048"/>
            <a:ext cx="5560520" cy="4405587"/>
          </a:xfrm>
          <a:prstGeom prst="wedgeRoundRectCallout">
            <a:avLst/>
          </a:prstGeom>
          <a:solidFill>
            <a:schemeClr val="accent5">
              <a:lumMod val="40000"/>
              <a:lumOff val="6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solidFill>
                  <a:srgbClr val="111111"/>
                </a:solidFill>
                <a:latin typeface="Century Gothic"/>
              </a:rPr>
              <a:t>Your dollar signifies your priorities. Spending money at large corporations like Amazon takes away resources from small, independent bookstores that have more consideration for reader experience.</a:t>
            </a:r>
            <a:endParaRPr lang="en-US" sz="2800"/>
          </a:p>
        </p:txBody>
      </p:sp>
    </p:spTree>
    <p:extLst>
      <p:ext uri="{BB962C8B-B14F-4D97-AF65-F5344CB8AC3E}">
        <p14:creationId xmlns:p14="http://schemas.microsoft.com/office/powerpoint/2010/main" val="12644761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F7713-CFEC-D6D1-341C-E4987A2B2D22}"/>
              </a:ext>
            </a:extLst>
          </p:cNvPr>
          <p:cNvSpPr>
            <a:spLocks noGrp="1"/>
          </p:cNvSpPr>
          <p:nvPr>
            <p:ph type="title" idx="4294967295"/>
          </p:nvPr>
        </p:nvSpPr>
        <p:spPr>
          <a:xfrm>
            <a:off x="2255838" y="461963"/>
            <a:ext cx="9936162" cy="822325"/>
          </a:xfrm>
        </p:spPr>
        <p:txBody>
          <a:bodyPr vert="horz" lIns="91440" tIns="45720" rIns="91440" bIns="45720" rtlCol="0" anchor="b">
            <a:noAutofit/>
          </a:bodyPr>
          <a:lstStyle/>
          <a:p>
            <a:pPr>
              <a:lnSpc>
                <a:spcPct val="90000"/>
              </a:lnSpc>
            </a:pPr>
            <a:r>
              <a:rPr lang="en-US" sz="3200" b="1">
                <a:solidFill>
                  <a:schemeClr val="bg1"/>
                </a:solidFill>
              </a:rPr>
              <a:t>Day 1: What role do libraries/bookstores play in connecting with or reflecting their communities?</a:t>
            </a:r>
          </a:p>
        </p:txBody>
      </p:sp>
      <p:pic>
        <p:nvPicPr>
          <p:cNvPr id="5" name="Picture 5" descr="Timeline&#10;&#10;Description automatically generated">
            <a:extLst>
              <a:ext uri="{FF2B5EF4-FFF2-40B4-BE49-F238E27FC236}">
                <a16:creationId xmlns:a16="http://schemas.microsoft.com/office/drawing/2014/main" id="{14F439C2-1AB2-098E-ED89-A3764BECC4F7}"/>
              </a:ext>
            </a:extLst>
          </p:cNvPr>
          <p:cNvPicPr>
            <a:picLocks noGrp="1" noChangeAspect="1"/>
          </p:cNvPicPr>
          <p:nvPr>
            <p:ph type="pic" idx="4294967295"/>
          </p:nvPr>
        </p:nvPicPr>
        <p:blipFill rotWithShape="1">
          <a:blip r:embed="rId3" cstate="screen">
            <a:extLst>
              <a:ext uri="{28A0092B-C50C-407E-A947-70E740481C1C}">
                <a14:useLocalDpi xmlns:a14="http://schemas.microsoft.com/office/drawing/2010/main" val="0"/>
              </a:ext>
            </a:extLst>
          </a:blip>
          <a:srcRect r="-145"/>
          <a:stretch/>
        </p:blipFill>
        <p:spPr>
          <a:xfrm>
            <a:off x="1998151" y="1345554"/>
            <a:ext cx="9496425" cy="5245100"/>
          </a:xfrm>
          <a:prstGeom prst="rect">
            <a:avLst/>
          </a:prstGeom>
          <a:ln w="28575">
            <a:solidFill>
              <a:schemeClr val="accent1"/>
            </a:solidFill>
          </a:ln>
        </p:spPr>
      </p:pic>
    </p:spTree>
    <p:extLst>
      <p:ext uri="{BB962C8B-B14F-4D97-AF65-F5344CB8AC3E}">
        <p14:creationId xmlns:p14="http://schemas.microsoft.com/office/powerpoint/2010/main" val="236909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1710945" y="150385"/>
            <a:ext cx="4137059" cy="1280890"/>
          </a:xfrm>
        </p:spPr>
        <p:txBody>
          <a:bodyPr vert="horz" lIns="91440" tIns="45720" rIns="91440" bIns="45720" rtlCol="0" anchor="t">
            <a:normAutofit/>
          </a:bodyPr>
          <a:lstStyle/>
          <a:p>
            <a:r>
              <a:rPr lang="en-US" sz="3200"/>
              <a:t>Student Outcomes, in their own words</a:t>
            </a:r>
          </a:p>
        </p:txBody>
      </p:sp>
      <p:sp>
        <p:nvSpPr>
          <p:cNvPr id="4" name="Speech Bubble: Rectangle with Corners Rounded 3">
            <a:extLst>
              <a:ext uri="{FF2B5EF4-FFF2-40B4-BE49-F238E27FC236}">
                <a16:creationId xmlns:a16="http://schemas.microsoft.com/office/drawing/2014/main" id="{2B48EBBB-6F9D-56CA-D2CD-8E9D6AEFDF10}"/>
              </a:ext>
            </a:extLst>
          </p:cNvPr>
          <p:cNvSpPr/>
          <p:nvPr/>
        </p:nvSpPr>
        <p:spPr>
          <a:xfrm>
            <a:off x="5794873" y="150385"/>
            <a:ext cx="6224530" cy="5831774"/>
          </a:xfrm>
          <a:prstGeom prst="wedgeRoundRect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vert="horz" lIns="91440" tIns="45720" rIns="91440" bIns="45720" rtlCol="0">
            <a:noAutofit/>
          </a:bodyPr>
          <a:lstStyle/>
          <a:p>
            <a:pPr algn="ctr" defTabSz="457200">
              <a:lnSpc>
                <a:spcPct val="90000"/>
              </a:lnSpc>
              <a:spcBef>
                <a:spcPts val="1000"/>
              </a:spcBef>
              <a:buClr>
                <a:schemeClr val="accent1"/>
              </a:buClr>
            </a:pPr>
            <a:r>
              <a:rPr lang="en-US" sz="2400" b="0" i="0">
                <a:solidFill>
                  <a:schemeClr val="tx1"/>
                </a:solidFill>
                <a:effectLst/>
              </a:rPr>
              <a:t>It was so cool getting to learn about how these spaces [bookstores and libraries] function within their communities -- not just as libraries and bookstores, but also as important gathering spaces for people to come together and communicate in a variety of different ways.</a:t>
            </a:r>
            <a:r>
              <a:rPr lang="en-US" sz="2400">
                <a:solidFill>
                  <a:schemeClr val="tx1"/>
                </a:solidFill>
              </a:rPr>
              <a:t> </a:t>
            </a:r>
          </a:p>
          <a:p>
            <a:pPr algn="ctr" defTabSz="457200">
              <a:lnSpc>
                <a:spcPct val="90000"/>
              </a:lnSpc>
              <a:spcBef>
                <a:spcPts val="1000"/>
              </a:spcBef>
              <a:buClr>
                <a:schemeClr val="accent1"/>
              </a:buClr>
            </a:pPr>
            <a:r>
              <a:rPr lang="en-US" sz="2400" b="0" i="0">
                <a:solidFill>
                  <a:schemeClr val="tx1"/>
                </a:solidFill>
                <a:effectLst/>
              </a:rPr>
              <a:t>I hope the things that we’ve learned and worked on help the Bryn Mawr community feel more in touch with their libraries, and that our work to diversify the collections makes it easier for every student to find a book that resonates with them.  </a:t>
            </a:r>
            <a:r>
              <a:rPr lang="en-US" sz="2400">
                <a:solidFill>
                  <a:schemeClr val="tx1"/>
                </a:solidFill>
              </a:rPr>
              <a:t> </a:t>
            </a:r>
          </a:p>
        </p:txBody>
      </p:sp>
      <p:pic>
        <p:nvPicPr>
          <p:cNvPr id="12" name="Picture 11" descr="A group of women posing for a photo&#10;&#10;Description automatically generated with medium confidence">
            <a:extLst>
              <a:ext uri="{FF2B5EF4-FFF2-40B4-BE49-F238E27FC236}">
                <a16:creationId xmlns:a16="http://schemas.microsoft.com/office/drawing/2014/main" id="{6311BF79-35CF-0BD6-F1A5-605F222207F7}"/>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3"/>
          <a:stretch/>
        </p:blipFill>
        <p:spPr>
          <a:xfrm>
            <a:off x="242811" y="1300884"/>
            <a:ext cx="5451627" cy="5557116"/>
          </a:xfrm>
          <a:prstGeom prst="rect">
            <a:avLst/>
          </a:prstGeom>
        </p:spPr>
      </p:pic>
      <p:sp>
        <p:nvSpPr>
          <p:cNvPr id="3" name="AutoShape 2">
            <a:extLst>
              <a:ext uri="{FF2B5EF4-FFF2-40B4-BE49-F238E27FC236}">
                <a16:creationId xmlns:a16="http://schemas.microsoft.com/office/drawing/2014/main" id="{F4577B05-8738-8545-9B32-BD9DAAD1443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6158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1501173" y="247964"/>
            <a:ext cx="10480629" cy="1325563"/>
          </a:xfrm>
        </p:spPr>
        <p:txBody>
          <a:bodyPr/>
          <a:lstStyle/>
          <a:p>
            <a:r>
              <a:rPr lang="en-US">
                <a:ea typeface="Calibri Light"/>
                <a:cs typeface="Calibri Light"/>
              </a:rPr>
              <a:t>Benefits to Library</a:t>
            </a:r>
            <a:endParaRPr lang="en-US"/>
          </a:p>
        </p:txBody>
      </p:sp>
      <p:sp>
        <p:nvSpPr>
          <p:cNvPr id="6" name="Content Placeholder 2">
            <a:extLst>
              <a:ext uri="{FF2B5EF4-FFF2-40B4-BE49-F238E27FC236}">
                <a16:creationId xmlns:a16="http://schemas.microsoft.com/office/drawing/2014/main" id="{F402F793-1CA1-7A0F-87D4-3C70994F85EB}"/>
              </a:ext>
            </a:extLst>
          </p:cNvPr>
          <p:cNvSpPr>
            <a:spLocks noGrp="1"/>
          </p:cNvSpPr>
          <p:nvPr/>
        </p:nvSpPr>
        <p:spPr>
          <a:xfrm>
            <a:off x="1196373" y="1423337"/>
            <a:ext cx="5500818" cy="435133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en-US" sz="2600">
                <a:ea typeface="+mn-lt"/>
                <a:cs typeface="+mn-lt"/>
              </a:rPr>
              <a:t>Add books that represent diverse voices and experiences</a:t>
            </a:r>
          </a:p>
          <a:p>
            <a:pPr marL="457200" indent="-457200"/>
            <a:r>
              <a:rPr lang="en-US" sz="2600">
                <a:ea typeface="+mn-lt"/>
                <a:cs typeface="+mn-lt"/>
              </a:rPr>
              <a:t>Bring more student voices into the library’s collections</a:t>
            </a:r>
            <a:endParaRPr lang="en-US" sz="2600"/>
          </a:p>
          <a:p>
            <a:pPr marL="914400" lvl="1" indent="-457200"/>
            <a:r>
              <a:rPr lang="en-US">
                <a:solidFill>
                  <a:srgbClr val="404040"/>
                </a:solidFill>
                <a:ea typeface="+mn-lt"/>
                <a:cs typeface="+mn-lt"/>
              </a:rPr>
              <a:t>100+ student selected books purchased each year</a:t>
            </a:r>
            <a:endParaRPr lang="en-US">
              <a:ea typeface="+mn-lt"/>
              <a:cs typeface="+mn-lt"/>
            </a:endParaRPr>
          </a:p>
          <a:p>
            <a:pPr marL="914400" lvl="1" indent="-457200"/>
            <a:r>
              <a:rPr lang="en-US">
                <a:solidFill>
                  <a:srgbClr val="404040"/>
                </a:solidFill>
                <a:ea typeface="+mn-lt"/>
                <a:cs typeface="+mn-lt"/>
              </a:rPr>
              <a:t>38% of 2022 titles checked out at least once</a:t>
            </a:r>
          </a:p>
          <a:p>
            <a:pPr marL="457200" indent="-457200"/>
            <a:r>
              <a:rPr lang="en-US" sz="2600">
                <a:ea typeface="+mn-lt"/>
                <a:cs typeface="+mn-lt"/>
              </a:rPr>
              <a:t>A valuable form of outreach as students became ambassadors for the library</a:t>
            </a:r>
            <a:endParaRPr lang="en-US" sz="2600"/>
          </a:p>
          <a:p>
            <a:pPr marL="0" indent="0">
              <a:buNone/>
            </a:pPr>
            <a:endParaRPr lang="en-US" sz="2600">
              <a:ea typeface="+mn-lt"/>
              <a:cs typeface="+mn-lt"/>
            </a:endParaRPr>
          </a:p>
          <a:p>
            <a:endParaRPr lang="en-US">
              <a:ea typeface="Calibri"/>
              <a:cs typeface="Calibri"/>
            </a:endParaRPr>
          </a:p>
        </p:txBody>
      </p:sp>
      <p:pic>
        <p:nvPicPr>
          <p:cNvPr id="5" name="Picture 5" descr="A picture containing text, floor, indoor&#10;&#10;Description automatically generated">
            <a:extLst>
              <a:ext uri="{FF2B5EF4-FFF2-40B4-BE49-F238E27FC236}">
                <a16:creationId xmlns:a16="http://schemas.microsoft.com/office/drawing/2014/main" id="{C0A7DCE0-CEB0-0D46-422C-9363BD0D0B00}"/>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l="-626"/>
          <a:stretch/>
        </p:blipFill>
        <p:spPr>
          <a:xfrm>
            <a:off x="7017041" y="247964"/>
            <a:ext cx="2758896" cy="2704556"/>
          </a:xfrm>
          <a:prstGeom prst="rect">
            <a:avLst/>
          </a:prstGeom>
          <a:ln>
            <a:solidFill>
              <a:schemeClr val="accent1"/>
            </a:solidFill>
          </a:ln>
        </p:spPr>
      </p:pic>
      <p:pic>
        <p:nvPicPr>
          <p:cNvPr id="7" name="Picture 6" descr="A picture containing text, indoor, person, room&#10;&#10;Description automatically generated">
            <a:extLst>
              <a:ext uri="{FF2B5EF4-FFF2-40B4-BE49-F238E27FC236}">
                <a16:creationId xmlns:a16="http://schemas.microsoft.com/office/drawing/2014/main" id="{1BCFAF0B-0C49-0ACE-118B-423433C91627}"/>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9738597" y="1768252"/>
            <a:ext cx="2453403" cy="2588834"/>
          </a:xfrm>
          <a:prstGeom prst="rect">
            <a:avLst/>
          </a:prstGeom>
          <a:ln>
            <a:solidFill>
              <a:schemeClr val="accent1"/>
            </a:solidFill>
          </a:ln>
        </p:spPr>
      </p:pic>
      <p:pic>
        <p:nvPicPr>
          <p:cNvPr id="8" name="Picture 4">
            <a:extLst>
              <a:ext uri="{FF2B5EF4-FFF2-40B4-BE49-F238E27FC236}">
                <a16:creationId xmlns:a16="http://schemas.microsoft.com/office/drawing/2014/main" id="{A2503574-3BD9-AD5D-FB4F-886C1B7A2A4B}"/>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l="-1"/>
          <a:stretch/>
        </p:blipFill>
        <p:spPr>
          <a:xfrm>
            <a:off x="7001991" y="3905481"/>
            <a:ext cx="2903903" cy="2899308"/>
          </a:xfrm>
          <a:prstGeom prst="rect">
            <a:avLst/>
          </a:prstGeom>
          <a:ln>
            <a:solidFill>
              <a:schemeClr val="accent1"/>
            </a:solidFill>
          </a:ln>
        </p:spPr>
      </p:pic>
    </p:spTree>
    <p:extLst>
      <p:ext uri="{BB962C8B-B14F-4D97-AF65-F5344CB8AC3E}">
        <p14:creationId xmlns:p14="http://schemas.microsoft.com/office/powerpoint/2010/main" val="36348364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20F1AE-571E-3FA5-2565-AC90201FA01E}"/>
              </a:ext>
            </a:extLst>
          </p:cNvPr>
          <p:cNvSpPr>
            <a:spLocks noGrp="1"/>
          </p:cNvSpPr>
          <p:nvPr>
            <p:ph type="title"/>
          </p:nvPr>
        </p:nvSpPr>
        <p:spPr>
          <a:xfrm>
            <a:off x="1677295" y="199123"/>
            <a:ext cx="5504656" cy="1280890"/>
          </a:xfrm>
        </p:spPr>
        <p:txBody>
          <a:bodyPr>
            <a:normAutofit/>
          </a:bodyPr>
          <a:lstStyle/>
          <a:p>
            <a:r>
              <a:rPr lang="en-US">
                <a:cs typeface="Calibri Light"/>
              </a:rPr>
              <a:t>What We Learned, Unexpected outcomes</a:t>
            </a:r>
            <a:endParaRPr lang="en-US"/>
          </a:p>
        </p:txBody>
      </p:sp>
      <p:sp>
        <p:nvSpPr>
          <p:cNvPr id="3" name="Content Placeholder 2">
            <a:extLst>
              <a:ext uri="{FF2B5EF4-FFF2-40B4-BE49-F238E27FC236}">
                <a16:creationId xmlns:a16="http://schemas.microsoft.com/office/drawing/2014/main" id="{F6A27304-8C0A-63A9-A252-B6E4A50C9AD1}"/>
              </a:ext>
            </a:extLst>
          </p:cNvPr>
          <p:cNvSpPr>
            <a:spLocks noGrp="1"/>
          </p:cNvSpPr>
          <p:nvPr>
            <p:ph idx="1"/>
          </p:nvPr>
        </p:nvSpPr>
        <p:spPr>
          <a:xfrm>
            <a:off x="1584827" y="1772133"/>
            <a:ext cx="6489499" cy="4709655"/>
          </a:xfrm>
        </p:spPr>
        <p:txBody>
          <a:bodyPr vert="horz" lIns="91440" tIns="45720" rIns="91440" bIns="45720" rtlCol="0" anchor="t">
            <a:normAutofit/>
          </a:bodyPr>
          <a:lstStyle/>
          <a:p>
            <a:pPr marL="457200" indent="-457200">
              <a:lnSpc>
                <a:spcPct val="90000"/>
              </a:lnSpc>
            </a:pPr>
            <a:r>
              <a:rPr lang="en-US" sz="2600">
                <a:ea typeface="+mn-lt"/>
                <a:cs typeface="+mn-lt"/>
              </a:rPr>
              <a:t>Create and continue relationships that support local independent bookstores </a:t>
            </a:r>
            <a:endParaRPr lang="en-US" sz="2600"/>
          </a:p>
          <a:p>
            <a:pPr marL="914400" lvl="1" indent="-457200">
              <a:lnSpc>
                <a:spcPct val="90000"/>
              </a:lnSpc>
              <a:spcBef>
                <a:spcPts val="500"/>
              </a:spcBef>
            </a:pPr>
            <a:r>
              <a:rPr lang="en-US" sz="2400">
                <a:ea typeface="+mn-lt"/>
                <a:cs typeface="+mn-lt"/>
              </a:rPr>
              <a:t>300+ firm order books purchased from independent bookstores since 2022</a:t>
            </a:r>
          </a:p>
          <a:p>
            <a:r>
              <a:rPr lang="en-US" sz="2600">
                <a:ea typeface="Calibri"/>
                <a:cs typeface="Calibri"/>
              </a:rPr>
              <a:t>New ways of working across Research and Acquisition library departments</a:t>
            </a:r>
          </a:p>
          <a:p>
            <a:r>
              <a:rPr lang="en-US" sz="2600">
                <a:ea typeface="Calibri"/>
                <a:cs typeface="Calibri"/>
              </a:rPr>
              <a:t>Creation of &amp; sharing replicable model</a:t>
            </a:r>
          </a:p>
          <a:p>
            <a:endParaRPr lang="en-US" sz="2600">
              <a:ea typeface="Calibri"/>
              <a:cs typeface="Calibri"/>
            </a:endParaRPr>
          </a:p>
        </p:txBody>
      </p:sp>
      <p:pic>
        <p:nvPicPr>
          <p:cNvPr id="4" name="Picture 4" descr="Graphical user interface, website&#10;&#10;Description automatically generated">
            <a:extLst>
              <a:ext uri="{FF2B5EF4-FFF2-40B4-BE49-F238E27FC236}">
                <a16:creationId xmlns:a16="http://schemas.microsoft.com/office/drawing/2014/main" id="{3F0E2C8B-17A3-77CC-6BD3-4C9368D0A92F}"/>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7956754" y="199123"/>
            <a:ext cx="2945506" cy="3927838"/>
          </a:xfrm>
          <a:prstGeom prst="rect">
            <a:avLst/>
          </a:prstGeom>
          <a:ln>
            <a:solidFill>
              <a:schemeClr val="accent1"/>
            </a:solidFill>
          </a:ln>
        </p:spPr>
      </p:pic>
      <p:pic>
        <p:nvPicPr>
          <p:cNvPr id="5" name="Picture 5" descr="Graphical user interface&#10;&#10;Description automatically generated">
            <a:extLst>
              <a:ext uri="{FF2B5EF4-FFF2-40B4-BE49-F238E27FC236}">
                <a16:creationId xmlns:a16="http://schemas.microsoft.com/office/drawing/2014/main" id="{7444D9BC-A4D3-55A4-A479-E3F4452457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337040" y="3491388"/>
            <a:ext cx="2743200" cy="3187384"/>
          </a:xfrm>
          <a:prstGeom prst="rect">
            <a:avLst/>
          </a:prstGeom>
          <a:ln>
            <a:solidFill>
              <a:schemeClr val="accent1"/>
            </a:solidFill>
          </a:ln>
        </p:spPr>
      </p:pic>
    </p:spTree>
    <p:extLst>
      <p:ext uri="{BB962C8B-B14F-4D97-AF65-F5344CB8AC3E}">
        <p14:creationId xmlns:p14="http://schemas.microsoft.com/office/powerpoint/2010/main" val="31099879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C52C5-11C1-0D0B-445C-8B26EA160F42}"/>
              </a:ext>
            </a:extLst>
          </p:cNvPr>
          <p:cNvSpPr>
            <a:spLocks noGrp="1"/>
          </p:cNvSpPr>
          <p:nvPr>
            <p:ph type="title"/>
          </p:nvPr>
        </p:nvSpPr>
        <p:spPr/>
        <p:txBody>
          <a:bodyPr/>
          <a:lstStyle/>
          <a:p>
            <a:endParaRPr lang="en-US"/>
          </a:p>
        </p:txBody>
      </p:sp>
      <p:pic>
        <p:nvPicPr>
          <p:cNvPr id="6" name="Picture 6" descr="A picture containing text, newspaper, screenshot&#10;&#10;Description automatically generated">
            <a:extLst>
              <a:ext uri="{FF2B5EF4-FFF2-40B4-BE49-F238E27FC236}">
                <a16:creationId xmlns:a16="http://schemas.microsoft.com/office/drawing/2014/main" id="{51923A1D-9228-BE08-956A-611B39ABDA5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803399" y="68414"/>
            <a:ext cx="9945518" cy="6634026"/>
          </a:xfrm>
          <a:ln>
            <a:solidFill>
              <a:schemeClr val="accent1"/>
            </a:solidFill>
          </a:ln>
        </p:spPr>
      </p:pic>
      <p:pic>
        <p:nvPicPr>
          <p:cNvPr id="5" name="Picture 5" descr="Scatter chart, qr code&#10;&#10;Description automatically generated">
            <a:extLst>
              <a:ext uri="{FF2B5EF4-FFF2-40B4-BE49-F238E27FC236}">
                <a16:creationId xmlns:a16="http://schemas.microsoft.com/office/drawing/2014/main" id="{45A7CB5A-D72F-6164-F989-6989BB8A54B9}"/>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61970" y="3078924"/>
            <a:ext cx="3777622" cy="3777622"/>
          </a:xfrm>
          <a:ln w="28575">
            <a:solidFill>
              <a:schemeClr val="accent1"/>
            </a:solidFill>
          </a:ln>
        </p:spPr>
      </p:pic>
    </p:spTree>
    <p:extLst>
      <p:ext uri="{BB962C8B-B14F-4D97-AF65-F5344CB8AC3E}">
        <p14:creationId xmlns:p14="http://schemas.microsoft.com/office/powerpoint/2010/main" val="3377489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AAA5-F24A-C63E-897D-4099E7C7660D}"/>
              </a:ext>
            </a:extLst>
          </p:cNvPr>
          <p:cNvSpPr>
            <a:spLocks noGrp="1"/>
          </p:cNvSpPr>
          <p:nvPr>
            <p:ph type="title"/>
          </p:nvPr>
        </p:nvSpPr>
        <p:spPr/>
        <p:txBody>
          <a:bodyPr/>
          <a:lstStyle/>
          <a:p>
            <a:r>
              <a:rPr lang="en-US">
                <a:cs typeface="Calibri Light"/>
              </a:rPr>
              <a:t>Reflections and Insights</a:t>
            </a:r>
          </a:p>
        </p:txBody>
      </p:sp>
      <p:graphicFrame>
        <p:nvGraphicFramePr>
          <p:cNvPr id="6" name="Content Placeholder 2">
            <a:extLst>
              <a:ext uri="{FF2B5EF4-FFF2-40B4-BE49-F238E27FC236}">
                <a16:creationId xmlns:a16="http://schemas.microsoft.com/office/drawing/2014/main" id="{67955698-DA3B-8269-63B6-87FA503C40DD}"/>
              </a:ext>
            </a:extLst>
          </p:cNvPr>
          <p:cNvGraphicFramePr>
            <a:graphicFrameLocks noGrp="1"/>
          </p:cNvGraphicFramePr>
          <p:nvPr>
            <p:ph idx="1"/>
            <p:extLst>
              <p:ext uri="{D42A27DB-BD31-4B8C-83A1-F6EECF244321}">
                <p14:modId xmlns:p14="http://schemas.microsoft.com/office/powerpoint/2010/main" val="211224570"/>
              </p:ext>
            </p:extLst>
          </p:nvPr>
        </p:nvGraphicFramePr>
        <p:xfrm>
          <a:off x="2512094" y="2100549"/>
          <a:ext cx="8915400" cy="4356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25223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7192F49-4F32-4902-9643-D35FAAE92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003">
            <a:schemeClr val="lt2"/>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71C244B-4FBB-4E09-81C7-1A171A61D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8229600" cy="6858000"/>
          </a:xfrm>
          <a:prstGeom prst="rect">
            <a:avLst/>
          </a:prstGeom>
          <a:solidFill>
            <a:schemeClr val="tx2">
              <a:lumMod val="10000"/>
              <a:alpha val="9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a:extLst>
              <a:ext uri="{FF2B5EF4-FFF2-40B4-BE49-F238E27FC236}">
                <a16:creationId xmlns:a16="http://schemas.microsoft.com/office/drawing/2014/main" id="{EF394B70-9F87-4DE6-9A88-536BA283B2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659027"/>
            <a:ext cx="9042690" cy="1035152"/>
          </a:xfrm>
          <a:custGeom>
            <a:avLst/>
            <a:gdLst>
              <a:gd name="T0" fmla="*/ 1900 w 1902"/>
              <a:gd name="T1" fmla="*/ 77 h 163"/>
              <a:gd name="T2" fmla="*/ 1826 w 1902"/>
              <a:gd name="T3" fmla="*/ 3 h 163"/>
              <a:gd name="T4" fmla="*/ 1825 w 1902"/>
              <a:gd name="T5" fmla="*/ 2 h 163"/>
              <a:gd name="T6" fmla="*/ 1819 w 1902"/>
              <a:gd name="T7" fmla="*/ 0 h 163"/>
              <a:gd name="T8" fmla="*/ 1363 w 1902"/>
              <a:gd name="T9" fmla="*/ 0 h 163"/>
              <a:gd name="T10" fmla="*/ 1348 w 1902"/>
              <a:gd name="T11" fmla="*/ 0 h 163"/>
              <a:gd name="T12" fmla="*/ 1225 w 1902"/>
              <a:gd name="T13" fmla="*/ 0 h 163"/>
              <a:gd name="T14" fmla="*/ 1033 w 1902"/>
              <a:gd name="T15" fmla="*/ 0 h 163"/>
              <a:gd name="T16" fmla="*/ 892 w 1902"/>
              <a:gd name="T17" fmla="*/ 0 h 163"/>
              <a:gd name="T18" fmla="*/ 786 w 1902"/>
              <a:gd name="T19" fmla="*/ 0 h 163"/>
              <a:gd name="T20" fmla="*/ 577 w 1902"/>
              <a:gd name="T21" fmla="*/ 0 h 163"/>
              <a:gd name="T22" fmla="*/ 562 w 1902"/>
              <a:gd name="T23" fmla="*/ 0 h 163"/>
              <a:gd name="T24" fmla="*/ 439 w 1902"/>
              <a:gd name="T25" fmla="*/ 0 h 163"/>
              <a:gd name="T26" fmla="*/ 106 w 1902"/>
              <a:gd name="T27" fmla="*/ 0 h 163"/>
              <a:gd name="T28" fmla="*/ 0 w 1902"/>
              <a:gd name="T29" fmla="*/ 0 h 163"/>
              <a:gd name="T30" fmla="*/ 0 w 1902"/>
              <a:gd name="T31" fmla="*/ 163 h 163"/>
              <a:gd name="T32" fmla="*/ 106 w 1902"/>
              <a:gd name="T33" fmla="*/ 163 h 163"/>
              <a:gd name="T34" fmla="*/ 439 w 1902"/>
              <a:gd name="T35" fmla="*/ 163 h 163"/>
              <a:gd name="T36" fmla="*/ 562 w 1902"/>
              <a:gd name="T37" fmla="*/ 163 h 163"/>
              <a:gd name="T38" fmla="*/ 577 w 1902"/>
              <a:gd name="T39" fmla="*/ 163 h 163"/>
              <a:gd name="T40" fmla="*/ 786 w 1902"/>
              <a:gd name="T41" fmla="*/ 163 h 163"/>
              <a:gd name="T42" fmla="*/ 892 w 1902"/>
              <a:gd name="T43" fmla="*/ 163 h 163"/>
              <a:gd name="T44" fmla="*/ 1033 w 1902"/>
              <a:gd name="T45" fmla="*/ 163 h 163"/>
              <a:gd name="T46" fmla="*/ 1225 w 1902"/>
              <a:gd name="T47" fmla="*/ 163 h 163"/>
              <a:gd name="T48" fmla="*/ 1348 w 1902"/>
              <a:gd name="T49" fmla="*/ 163 h 163"/>
              <a:gd name="T50" fmla="*/ 1363 w 1902"/>
              <a:gd name="T51" fmla="*/ 163 h 163"/>
              <a:gd name="T52" fmla="*/ 1819 w 1902"/>
              <a:gd name="T53" fmla="*/ 163 h 163"/>
              <a:gd name="T54" fmla="*/ 1825 w 1902"/>
              <a:gd name="T55" fmla="*/ 161 h 163"/>
              <a:gd name="T56" fmla="*/ 1826 w 1902"/>
              <a:gd name="T57" fmla="*/ 160 h 163"/>
              <a:gd name="T58" fmla="*/ 1900 w 1902"/>
              <a:gd name="T59" fmla="*/ 86 h 163"/>
              <a:gd name="T60" fmla="*/ 1900 w 1902"/>
              <a:gd name="T61" fmla="*/ 77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902" h="163">
                <a:moveTo>
                  <a:pt x="1900" y="77"/>
                </a:moveTo>
                <a:cubicBezTo>
                  <a:pt x="1826" y="3"/>
                  <a:pt x="1826" y="3"/>
                  <a:pt x="1826" y="3"/>
                </a:cubicBezTo>
                <a:cubicBezTo>
                  <a:pt x="1825" y="2"/>
                  <a:pt x="1825" y="2"/>
                  <a:pt x="1825" y="2"/>
                </a:cubicBezTo>
                <a:cubicBezTo>
                  <a:pt x="1823" y="1"/>
                  <a:pt x="1821" y="0"/>
                  <a:pt x="1819" y="0"/>
                </a:cubicBezTo>
                <a:cubicBezTo>
                  <a:pt x="1363" y="0"/>
                  <a:pt x="1363" y="0"/>
                  <a:pt x="1363" y="0"/>
                </a:cubicBezTo>
                <a:cubicBezTo>
                  <a:pt x="1348" y="0"/>
                  <a:pt x="1348" y="0"/>
                  <a:pt x="1348" y="0"/>
                </a:cubicBezTo>
                <a:cubicBezTo>
                  <a:pt x="1225" y="0"/>
                  <a:pt x="1225" y="0"/>
                  <a:pt x="1225" y="0"/>
                </a:cubicBezTo>
                <a:cubicBezTo>
                  <a:pt x="1033" y="0"/>
                  <a:pt x="1033" y="0"/>
                  <a:pt x="1033" y="0"/>
                </a:cubicBezTo>
                <a:cubicBezTo>
                  <a:pt x="892" y="0"/>
                  <a:pt x="892" y="0"/>
                  <a:pt x="892" y="0"/>
                </a:cubicBezTo>
                <a:cubicBezTo>
                  <a:pt x="786" y="0"/>
                  <a:pt x="786" y="0"/>
                  <a:pt x="786" y="0"/>
                </a:cubicBezTo>
                <a:cubicBezTo>
                  <a:pt x="577" y="0"/>
                  <a:pt x="577" y="0"/>
                  <a:pt x="577" y="0"/>
                </a:cubicBezTo>
                <a:cubicBezTo>
                  <a:pt x="562" y="0"/>
                  <a:pt x="562" y="0"/>
                  <a:pt x="562" y="0"/>
                </a:cubicBezTo>
                <a:cubicBezTo>
                  <a:pt x="439" y="0"/>
                  <a:pt x="439" y="0"/>
                  <a:pt x="439" y="0"/>
                </a:cubicBezTo>
                <a:cubicBezTo>
                  <a:pt x="106" y="0"/>
                  <a:pt x="106" y="0"/>
                  <a:pt x="106" y="0"/>
                </a:cubicBezTo>
                <a:cubicBezTo>
                  <a:pt x="0" y="0"/>
                  <a:pt x="0" y="0"/>
                  <a:pt x="0" y="0"/>
                </a:cubicBezTo>
                <a:cubicBezTo>
                  <a:pt x="0" y="163"/>
                  <a:pt x="0" y="163"/>
                  <a:pt x="0" y="163"/>
                </a:cubicBezTo>
                <a:cubicBezTo>
                  <a:pt x="106" y="163"/>
                  <a:pt x="106" y="163"/>
                  <a:pt x="106" y="163"/>
                </a:cubicBezTo>
                <a:cubicBezTo>
                  <a:pt x="439" y="163"/>
                  <a:pt x="439" y="163"/>
                  <a:pt x="439" y="163"/>
                </a:cubicBezTo>
                <a:cubicBezTo>
                  <a:pt x="562" y="163"/>
                  <a:pt x="562" y="163"/>
                  <a:pt x="562" y="163"/>
                </a:cubicBezTo>
                <a:cubicBezTo>
                  <a:pt x="577" y="163"/>
                  <a:pt x="577" y="163"/>
                  <a:pt x="577" y="163"/>
                </a:cubicBezTo>
                <a:cubicBezTo>
                  <a:pt x="786" y="163"/>
                  <a:pt x="786" y="163"/>
                  <a:pt x="786" y="163"/>
                </a:cubicBezTo>
                <a:cubicBezTo>
                  <a:pt x="892" y="163"/>
                  <a:pt x="892" y="163"/>
                  <a:pt x="892" y="163"/>
                </a:cubicBezTo>
                <a:cubicBezTo>
                  <a:pt x="1033" y="163"/>
                  <a:pt x="1033" y="163"/>
                  <a:pt x="1033" y="163"/>
                </a:cubicBezTo>
                <a:cubicBezTo>
                  <a:pt x="1225" y="163"/>
                  <a:pt x="1225" y="163"/>
                  <a:pt x="1225" y="163"/>
                </a:cubicBezTo>
                <a:cubicBezTo>
                  <a:pt x="1348" y="163"/>
                  <a:pt x="1348" y="163"/>
                  <a:pt x="1348" y="163"/>
                </a:cubicBezTo>
                <a:cubicBezTo>
                  <a:pt x="1363" y="163"/>
                  <a:pt x="1363" y="163"/>
                  <a:pt x="1363" y="163"/>
                </a:cubicBezTo>
                <a:cubicBezTo>
                  <a:pt x="1819" y="163"/>
                  <a:pt x="1819" y="163"/>
                  <a:pt x="1819" y="163"/>
                </a:cubicBezTo>
                <a:cubicBezTo>
                  <a:pt x="1821" y="163"/>
                  <a:pt x="1823" y="162"/>
                  <a:pt x="1825" y="161"/>
                </a:cubicBezTo>
                <a:cubicBezTo>
                  <a:pt x="1825" y="160"/>
                  <a:pt x="1825" y="160"/>
                  <a:pt x="1826" y="160"/>
                </a:cubicBezTo>
                <a:cubicBezTo>
                  <a:pt x="1900" y="86"/>
                  <a:pt x="1900" y="86"/>
                  <a:pt x="1900" y="86"/>
                </a:cubicBezTo>
                <a:cubicBezTo>
                  <a:pt x="1902" y="83"/>
                  <a:pt x="1902" y="79"/>
                  <a:pt x="1900" y="77"/>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456AAA5-F24A-C63E-897D-4099E7C7660D}"/>
              </a:ext>
            </a:extLst>
          </p:cNvPr>
          <p:cNvSpPr>
            <a:spLocks noGrp="1"/>
          </p:cNvSpPr>
          <p:nvPr>
            <p:ph type="title"/>
          </p:nvPr>
        </p:nvSpPr>
        <p:spPr>
          <a:xfrm>
            <a:off x="541867" y="787400"/>
            <a:ext cx="7145866" cy="778933"/>
          </a:xfrm>
        </p:spPr>
        <p:txBody>
          <a:bodyPr anchor="ctr">
            <a:normAutofit/>
          </a:bodyPr>
          <a:lstStyle/>
          <a:p>
            <a:r>
              <a:rPr lang="en-US" sz="3200">
                <a:solidFill>
                  <a:srgbClr val="FEFFFF"/>
                </a:solidFill>
                <a:cs typeface="Calibri Light"/>
              </a:rPr>
              <a:t>Thank you!</a:t>
            </a:r>
            <a:endParaRPr lang="en-US" sz="3200">
              <a:solidFill>
                <a:srgbClr val="FEFFFF"/>
              </a:solidFill>
            </a:endParaRPr>
          </a:p>
        </p:txBody>
      </p:sp>
      <p:sp>
        <p:nvSpPr>
          <p:cNvPr id="10" name="Content Placeholder 9">
            <a:extLst>
              <a:ext uri="{FF2B5EF4-FFF2-40B4-BE49-F238E27FC236}">
                <a16:creationId xmlns:a16="http://schemas.microsoft.com/office/drawing/2014/main" id="{703B2452-8B2F-7DF7-7A6E-3A1A35A2F575}"/>
              </a:ext>
            </a:extLst>
          </p:cNvPr>
          <p:cNvSpPr>
            <a:spLocks noGrp="1"/>
          </p:cNvSpPr>
          <p:nvPr>
            <p:ph idx="1"/>
          </p:nvPr>
        </p:nvSpPr>
        <p:spPr>
          <a:xfrm>
            <a:off x="541866" y="2032000"/>
            <a:ext cx="7145867" cy="3879222"/>
          </a:xfrm>
        </p:spPr>
        <p:txBody>
          <a:bodyPr vert="horz" lIns="91440" tIns="45720" rIns="91440" bIns="45720" rtlCol="0" anchor="t">
            <a:normAutofit lnSpcReduction="10000"/>
          </a:bodyPr>
          <a:lstStyle/>
          <a:p>
            <a:pPr marL="0" indent="0">
              <a:buNone/>
            </a:pPr>
            <a:r>
              <a:rPr lang="en-US" sz="2600">
                <a:solidFill>
                  <a:srgbClr val="FEFFFF"/>
                </a:solidFill>
              </a:rPr>
              <a:t>Be in touch! </a:t>
            </a:r>
            <a:r>
              <a:rPr lang="en-US" sz="2600">
                <a:solidFill>
                  <a:srgbClr val="FEFFFF"/>
                </a:solidFill>
                <a:hlinkClick r:id="rId2"/>
              </a:rPr>
              <a:t>Library@BrynMawr.edu</a:t>
            </a:r>
            <a:endParaRPr lang="en-US" sz="2600">
              <a:hlinkClick r:id="rId2"/>
            </a:endParaRPr>
          </a:p>
          <a:p>
            <a:endParaRPr lang="en-US" sz="2600">
              <a:solidFill>
                <a:srgbClr val="FEFFFF"/>
              </a:solidFill>
            </a:endParaRPr>
          </a:p>
          <a:p>
            <a:r>
              <a:rPr lang="en-US" sz="2600">
                <a:solidFill>
                  <a:srgbClr val="FEFFFF"/>
                </a:solidFill>
              </a:rPr>
              <a:t>Kate Blinn, Social Sciences &amp; Data Librarian</a:t>
            </a:r>
            <a:br>
              <a:rPr lang="en-US" sz="2600">
                <a:solidFill>
                  <a:srgbClr val="FEFFFF"/>
                </a:solidFill>
              </a:rPr>
            </a:br>
            <a:endParaRPr lang="en-US" sz="2600">
              <a:solidFill>
                <a:srgbClr val="FEFFFF"/>
              </a:solidFill>
            </a:endParaRPr>
          </a:p>
          <a:p>
            <a:r>
              <a:rPr lang="en-US" sz="2600">
                <a:solidFill>
                  <a:srgbClr val="FEFFFF"/>
                </a:solidFill>
              </a:rPr>
              <a:t>Jennifer Coval, Student Success Librarian</a:t>
            </a:r>
            <a:br>
              <a:rPr lang="en-US" sz="2600">
                <a:solidFill>
                  <a:srgbClr val="FEFFFF"/>
                </a:solidFill>
              </a:rPr>
            </a:br>
            <a:endParaRPr lang="en-US" sz="2600">
              <a:solidFill>
                <a:srgbClr val="FEFFFF"/>
              </a:solidFill>
            </a:endParaRPr>
          </a:p>
          <a:p>
            <a:r>
              <a:rPr lang="en-US" sz="2600">
                <a:solidFill>
                  <a:srgbClr val="FEFFFF"/>
                </a:solidFill>
              </a:rPr>
              <a:t>Laura Surtees, Research &amp; Instruction Librarian</a:t>
            </a:r>
          </a:p>
        </p:txBody>
      </p:sp>
      <p:pic>
        <p:nvPicPr>
          <p:cNvPr id="6" name="Picture 6">
            <a:extLst>
              <a:ext uri="{FF2B5EF4-FFF2-40B4-BE49-F238E27FC236}">
                <a16:creationId xmlns:a16="http://schemas.microsoft.com/office/drawing/2014/main" id="{10AD37AA-EF33-E8C9-AEEB-2F00B7DC46A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9464453" y="4735162"/>
            <a:ext cx="1906792" cy="1750727"/>
          </a:xfrm>
          <a:prstGeom prst="rect">
            <a:avLst/>
          </a:prstGeom>
          <a:ln>
            <a:solidFill>
              <a:schemeClr val="accent1"/>
            </a:solidFill>
          </a:ln>
        </p:spPr>
      </p:pic>
      <p:pic>
        <p:nvPicPr>
          <p:cNvPr id="4" name="Picture 4">
            <a:extLst>
              <a:ext uri="{FF2B5EF4-FFF2-40B4-BE49-F238E27FC236}">
                <a16:creationId xmlns:a16="http://schemas.microsoft.com/office/drawing/2014/main" id="{9C3F82AA-6B1E-7B08-EB14-1D4C7238858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r="-127"/>
          <a:stretch/>
        </p:blipFill>
        <p:spPr>
          <a:xfrm>
            <a:off x="9428735" y="2508130"/>
            <a:ext cx="1903361" cy="1947171"/>
          </a:xfrm>
          <a:prstGeom prst="rect">
            <a:avLst/>
          </a:prstGeom>
          <a:ln>
            <a:solidFill>
              <a:schemeClr val="accent1"/>
            </a:solidFill>
          </a:ln>
        </p:spPr>
      </p:pic>
      <p:pic>
        <p:nvPicPr>
          <p:cNvPr id="5" name="Picture 5">
            <a:extLst>
              <a:ext uri="{FF2B5EF4-FFF2-40B4-BE49-F238E27FC236}">
                <a16:creationId xmlns:a16="http://schemas.microsoft.com/office/drawing/2014/main" id="{A125F74B-59D3-F38D-BE66-AAE739C529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28734" y="345542"/>
            <a:ext cx="1910421" cy="1898515"/>
          </a:xfrm>
          <a:prstGeom prst="rect">
            <a:avLst/>
          </a:prstGeom>
          <a:ln>
            <a:solidFill>
              <a:schemeClr val="accent1"/>
            </a:solidFill>
          </a:ln>
        </p:spPr>
      </p:pic>
    </p:spTree>
    <p:extLst>
      <p:ext uri="{BB962C8B-B14F-4D97-AF65-F5344CB8AC3E}">
        <p14:creationId xmlns:p14="http://schemas.microsoft.com/office/powerpoint/2010/main" val="125407825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6AAA5-F24A-C63E-897D-4099E7C7660D}"/>
              </a:ext>
            </a:extLst>
          </p:cNvPr>
          <p:cNvSpPr>
            <a:spLocks noGrp="1"/>
          </p:cNvSpPr>
          <p:nvPr>
            <p:ph type="title"/>
          </p:nvPr>
        </p:nvSpPr>
        <p:spPr/>
        <p:txBody>
          <a:bodyPr/>
          <a:lstStyle/>
          <a:p>
            <a:r>
              <a:rPr lang="en-US">
                <a:ea typeface="Calibri Light"/>
                <a:cs typeface="Calibri Light"/>
              </a:rPr>
              <a:t>The When: </a:t>
            </a:r>
            <a:r>
              <a:rPr lang="en-US">
                <a:ea typeface="+mj-lt"/>
                <a:cs typeface="+mj-lt"/>
              </a:rPr>
              <a:t>Preparation to Party</a:t>
            </a:r>
          </a:p>
        </p:txBody>
      </p:sp>
      <p:graphicFrame>
        <p:nvGraphicFramePr>
          <p:cNvPr id="5" name="Table 5">
            <a:extLst>
              <a:ext uri="{FF2B5EF4-FFF2-40B4-BE49-F238E27FC236}">
                <a16:creationId xmlns:a16="http://schemas.microsoft.com/office/drawing/2014/main" id="{6E15B315-6CD6-1823-8BDC-5C10FFED1EBA}"/>
              </a:ext>
            </a:extLst>
          </p:cNvPr>
          <p:cNvGraphicFramePr>
            <a:graphicFrameLocks noGrp="1"/>
          </p:cNvGraphicFramePr>
          <p:nvPr>
            <p:extLst>
              <p:ext uri="{D42A27DB-BD31-4B8C-83A1-F6EECF244321}">
                <p14:modId xmlns:p14="http://schemas.microsoft.com/office/powerpoint/2010/main" val="2974705906"/>
              </p:ext>
            </p:extLst>
          </p:nvPr>
        </p:nvGraphicFramePr>
        <p:xfrm>
          <a:off x="2677319" y="1470247"/>
          <a:ext cx="6928918" cy="4941426"/>
        </p:xfrm>
        <a:graphic>
          <a:graphicData uri="http://schemas.openxmlformats.org/drawingml/2006/table">
            <a:tbl>
              <a:tblPr firstCol="1" bandRow="1">
                <a:tableStyleId>{5C22544A-7EE6-4342-B048-85BDC9FD1C3A}</a:tableStyleId>
              </a:tblPr>
              <a:tblGrid>
                <a:gridCol w="2422248">
                  <a:extLst>
                    <a:ext uri="{9D8B030D-6E8A-4147-A177-3AD203B41FA5}">
                      <a16:colId xmlns:a16="http://schemas.microsoft.com/office/drawing/2014/main" val="670730979"/>
                    </a:ext>
                  </a:extLst>
                </a:gridCol>
                <a:gridCol w="4506670">
                  <a:extLst>
                    <a:ext uri="{9D8B030D-6E8A-4147-A177-3AD203B41FA5}">
                      <a16:colId xmlns:a16="http://schemas.microsoft.com/office/drawing/2014/main" val="1535464331"/>
                    </a:ext>
                  </a:extLst>
                </a:gridCol>
              </a:tblGrid>
              <a:tr h="823571">
                <a:tc>
                  <a:txBody>
                    <a:bodyPr/>
                    <a:lstStyle/>
                    <a:p>
                      <a:pPr algn="ctr"/>
                      <a:r>
                        <a:rPr lang="en-US"/>
                        <a:t>November</a:t>
                      </a:r>
                    </a:p>
                  </a:txBody>
                  <a:tcPr anchor="ctr"/>
                </a:tc>
                <a:tc>
                  <a:txBody>
                    <a:bodyPr/>
                    <a:lstStyle/>
                    <a:p>
                      <a:r>
                        <a:rPr lang="en-US"/>
                        <a:t>Reach out to partners</a:t>
                      </a:r>
                    </a:p>
                  </a:txBody>
                  <a:tcPr anchor="ctr"/>
                </a:tc>
                <a:extLst>
                  <a:ext uri="{0D108BD9-81ED-4DB2-BD59-A6C34878D82A}">
                    <a16:rowId xmlns:a16="http://schemas.microsoft.com/office/drawing/2014/main" val="2038236784"/>
                  </a:ext>
                </a:extLst>
              </a:tr>
              <a:tr h="823571">
                <a:tc>
                  <a:txBody>
                    <a:bodyPr/>
                    <a:lstStyle/>
                    <a:p>
                      <a:pPr algn="ctr"/>
                      <a:r>
                        <a:rPr lang="en-US"/>
                        <a:t>December</a:t>
                      </a:r>
                    </a:p>
                  </a:txBody>
                  <a:tcPr anchor="ctr"/>
                </a:tc>
                <a:tc>
                  <a:txBody>
                    <a:bodyPr/>
                    <a:lstStyle/>
                    <a:p>
                      <a:r>
                        <a:rPr lang="en-US"/>
                        <a:t>Update flyer and website</a:t>
                      </a:r>
                    </a:p>
                  </a:txBody>
                  <a:tcPr anchor="ctr"/>
                </a:tc>
                <a:extLst>
                  <a:ext uri="{0D108BD9-81ED-4DB2-BD59-A6C34878D82A}">
                    <a16:rowId xmlns:a16="http://schemas.microsoft.com/office/drawing/2014/main" val="3376358541"/>
                  </a:ext>
                </a:extLst>
              </a:tr>
              <a:tr h="823571">
                <a:tc>
                  <a:txBody>
                    <a:bodyPr/>
                    <a:lstStyle/>
                    <a:p>
                      <a:pPr algn="ctr"/>
                      <a:r>
                        <a:rPr lang="en-US"/>
                        <a:t>January</a:t>
                      </a:r>
                    </a:p>
                  </a:txBody>
                  <a:tcPr anchor="ctr"/>
                </a:tc>
                <a:tc>
                  <a:txBody>
                    <a:bodyPr/>
                    <a:lstStyle/>
                    <a:p>
                      <a:r>
                        <a:rPr lang="en-US"/>
                        <a:t>Advertise, Info session</a:t>
                      </a:r>
                    </a:p>
                  </a:txBody>
                  <a:tcPr anchor="ctr"/>
                </a:tc>
                <a:extLst>
                  <a:ext uri="{0D108BD9-81ED-4DB2-BD59-A6C34878D82A}">
                    <a16:rowId xmlns:a16="http://schemas.microsoft.com/office/drawing/2014/main" val="3477247351"/>
                  </a:ext>
                </a:extLst>
              </a:tr>
              <a:tr h="823571">
                <a:tc>
                  <a:txBody>
                    <a:bodyPr/>
                    <a:lstStyle/>
                    <a:p>
                      <a:pPr algn="ctr"/>
                      <a:r>
                        <a:rPr lang="en-US"/>
                        <a:t>February</a:t>
                      </a:r>
                    </a:p>
                  </a:txBody>
                  <a:tcPr anchor="ctr"/>
                </a:tc>
                <a:tc>
                  <a:txBody>
                    <a:bodyPr/>
                    <a:lstStyle/>
                    <a:p>
                      <a:r>
                        <a:rPr lang="en-US"/>
                        <a:t>Applications due (early Feb.)</a:t>
                      </a:r>
                    </a:p>
                  </a:txBody>
                  <a:tcPr anchor="ctr"/>
                </a:tc>
                <a:extLst>
                  <a:ext uri="{0D108BD9-81ED-4DB2-BD59-A6C34878D82A}">
                    <a16:rowId xmlns:a16="http://schemas.microsoft.com/office/drawing/2014/main" val="4115502746"/>
                  </a:ext>
                </a:extLst>
              </a:tr>
              <a:tr h="823571">
                <a:tc>
                  <a:txBody>
                    <a:bodyPr/>
                    <a:lstStyle/>
                    <a:p>
                      <a:pPr algn="ctr"/>
                      <a:r>
                        <a:rPr lang="en-US"/>
                        <a:t>March</a:t>
                      </a:r>
                    </a:p>
                  </a:txBody>
                  <a:tcPr anchor="ctr"/>
                </a:tc>
                <a:tc>
                  <a:txBody>
                    <a:bodyPr/>
                    <a:lstStyle/>
                    <a:p>
                      <a:r>
                        <a:rPr lang="en-US"/>
                        <a:t>Internship!    Debrief</a:t>
                      </a:r>
                    </a:p>
                  </a:txBody>
                  <a:tcPr anchor="ctr"/>
                </a:tc>
                <a:extLst>
                  <a:ext uri="{0D108BD9-81ED-4DB2-BD59-A6C34878D82A}">
                    <a16:rowId xmlns:a16="http://schemas.microsoft.com/office/drawing/2014/main" val="3983571666"/>
                  </a:ext>
                </a:extLst>
              </a:tr>
              <a:tr h="823571">
                <a:tc>
                  <a:txBody>
                    <a:bodyPr/>
                    <a:lstStyle/>
                    <a:p>
                      <a:pPr algn="ctr"/>
                      <a:r>
                        <a:rPr lang="en-US"/>
                        <a:t>April</a:t>
                      </a:r>
                    </a:p>
                  </a:txBody>
                  <a:tcPr anchor="ctr"/>
                </a:tc>
                <a:tc>
                  <a:txBody>
                    <a:bodyPr/>
                    <a:lstStyle/>
                    <a:p>
                      <a:r>
                        <a:rPr lang="en-US"/>
                        <a:t>Celebration when books arrive</a:t>
                      </a:r>
                    </a:p>
                  </a:txBody>
                  <a:tcPr anchor="ctr"/>
                </a:tc>
                <a:extLst>
                  <a:ext uri="{0D108BD9-81ED-4DB2-BD59-A6C34878D82A}">
                    <a16:rowId xmlns:a16="http://schemas.microsoft.com/office/drawing/2014/main" val="942797726"/>
                  </a:ext>
                </a:extLst>
              </a:tr>
            </a:tbl>
          </a:graphicData>
        </a:graphic>
      </p:graphicFrame>
    </p:spTree>
    <p:extLst>
      <p:ext uri="{BB962C8B-B14F-4D97-AF65-F5344CB8AC3E}">
        <p14:creationId xmlns:p14="http://schemas.microsoft.com/office/powerpoint/2010/main" val="101389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667F0-85C3-F851-BB38-696F2C9F1995}"/>
              </a:ext>
            </a:extLst>
          </p:cNvPr>
          <p:cNvSpPr>
            <a:spLocks noGrp="1"/>
          </p:cNvSpPr>
          <p:nvPr>
            <p:ph type="title"/>
          </p:nvPr>
        </p:nvSpPr>
        <p:spPr>
          <a:xfrm>
            <a:off x="733817" y="379641"/>
            <a:ext cx="10515600" cy="1012413"/>
          </a:xfrm>
        </p:spPr>
        <p:txBody>
          <a:bodyPr/>
          <a:lstStyle/>
          <a:p>
            <a:pPr algn="ctr"/>
            <a:r>
              <a:rPr lang="en-US">
                <a:cs typeface="Calibri Light"/>
              </a:rPr>
              <a:t>The What: Program Overview</a:t>
            </a:r>
            <a:endParaRPr lang="en-US">
              <a:ea typeface="Calibri Light" panose="020F0302020204030204"/>
              <a:cs typeface="Calibri Light"/>
            </a:endParaRPr>
          </a:p>
        </p:txBody>
      </p:sp>
      <p:sp>
        <p:nvSpPr>
          <p:cNvPr id="7" name="TextBox 6">
            <a:extLst>
              <a:ext uri="{FF2B5EF4-FFF2-40B4-BE49-F238E27FC236}">
                <a16:creationId xmlns:a16="http://schemas.microsoft.com/office/drawing/2014/main" id="{2D946F3F-635B-5496-0B77-48B645100075}"/>
              </a:ext>
            </a:extLst>
          </p:cNvPr>
          <p:cNvSpPr txBox="1"/>
          <p:nvPr/>
        </p:nvSpPr>
        <p:spPr>
          <a:xfrm>
            <a:off x="1356116" y="2904993"/>
            <a:ext cx="32750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Two independent bookstores with a focus</a:t>
            </a:r>
            <a:endParaRPr lang="en-US">
              <a:ea typeface="Calibri"/>
              <a:cs typeface="Calibri"/>
            </a:endParaRPr>
          </a:p>
        </p:txBody>
      </p:sp>
      <p:sp>
        <p:nvSpPr>
          <p:cNvPr id="8" name="TextBox 7">
            <a:extLst>
              <a:ext uri="{FF2B5EF4-FFF2-40B4-BE49-F238E27FC236}">
                <a16:creationId xmlns:a16="http://schemas.microsoft.com/office/drawing/2014/main" id="{3DDEB640-5334-9F79-4295-A5C1693E745A}"/>
              </a:ext>
            </a:extLst>
          </p:cNvPr>
          <p:cNvSpPr txBox="1"/>
          <p:nvPr/>
        </p:nvSpPr>
        <p:spPr>
          <a:xfrm>
            <a:off x="4865840" y="2902385"/>
            <a:ext cx="2922739"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ea typeface="Calibri"/>
                <a:cs typeface="Calibri"/>
              </a:rPr>
              <a:t>Budget</a:t>
            </a:r>
          </a:p>
          <a:p>
            <a:r>
              <a:rPr lang="en-US">
                <a:ea typeface="Calibri"/>
                <a:cs typeface="Calibri"/>
              </a:rPr>
              <a:t>$5000 for books, student wages, and incidentals</a:t>
            </a:r>
          </a:p>
        </p:txBody>
      </p:sp>
      <p:sp>
        <p:nvSpPr>
          <p:cNvPr id="9" name="TextBox 8">
            <a:extLst>
              <a:ext uri="{FF2B5EF4-FFF2-40B4-BE49-F238E27FC236}">
                <a16:creationId xmlns:a16="http://schemas.microsoft.com/office/drawing/2014/main" id="{040F44B4-349A-1773-B65F-CD0E40E834FC}"/>
              </a:ext>
            </a:extLst>
          </p:cNvPr>
          <p:cNvSpPr txBox="1"/>
          <p:nvPr/>
        </p:nvSpPr>
        <p:spPr>
          <a:xfrm>
            <a:off x="8469856" y="2908822"/>
            <a:ext cx="371984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ea typeface="Calibri"/>
                <a:cs typeface="Calibri"/>
              </a:rPr>
              <a:t>Participants</a:t>
            </a:r>
            <a:endParaRPr lang="en-US">
              <a:ea typeface="Calibri"/>
              <a:cs typeface="Calibri"/>
            </a:endParaRPr>
          </a:p>
        </p:txBody>
      </p:sp>
      <p:sp>
        <p:nvSpPr>
          <p:cNvPr id="10" name="TextBox 9">
            <a:extLst>
              <a:ext uri="{FF2B5EF4-FFF2-40B4-BE49-F238E27FC236}">
                <a16:creationId xmlns:a16="http://schemas.microsoft.com/office/drawing/2014/main" id="{0D20CBA9-0BB3-0D31-2BED-1CA32BB10771}"/>
              </a:ext>
            </a:extLst>
          </p:cNvPr>
          <p:cNvSpPr txBox="1"/>
          <p:nvPr/>
        </p:nvSpPr>
        <p:spPr>
          <a:xfrm>
            <a:off x="1351658" y="1090458"/>
            <a:ext cx="996021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b="1">
                <a:ea typeface="Calibri"/>
                <a:cs typeface="Calibri"/>
              </a:rPr>
              <a:t>Goal:</a:t>
            </a:r>
            <a:r>
              <a:rPr lang="en-US" sz="2000">
                <a:ea typeface="Calibri"/>
                <a:cs typeface="Calibri"/>
              </a:rPr>
              <a:t> promote diversity in the library collections </a:t>
            </a:r>
            <a:endParaRPr lang="en-US"/>
          </a:p>
          <a:p>
            <a:pPr algn="ctr"/>
            <a:r>
              <a:rPr lang="en-US" sz="2000">
                <a:ea typeface="Calibri"/>
                <a:cs typeface="Calibri"/>
              </a:rPr>
              <a:t>by providing students with the knowledge and a budget </a:t>
            </a:r>
            <a:endParaRPr lang="en-US">
              <a:ea typeface="Calibri"/>
              <a:cs typeface="Calibri"/>
            </a:endParaRPr>
          </a:p>
          <a:p>
            <a:pPr algn="ctr"/>
            <a:r>
              <a:rPr lang="en-US" sz="2000">
                <a:ea typeface="Calibri"/>
                <a:cs typeface="Calibri"/>
              </a:rPr>
              <a:t>to purchase popular reading material </a:t>
            </a:r>
            <a:endParaRPr lang="en-US">
              <a:ea typeface="Calibri"/>
              <a:cs typeface="Calibri"/>
            </a:endParaRPr>
          </a:p>
          <a:p>
            <a:pPr algn="ctr"/>
            <a:r>
              <a:rPr lang="en-US" sz="2000">
                <a:ea typeface="Calibri"/>
                <a:cs typeface="Calibri"/>
              </a:rPr>
              <a:t>from independent bookstores whose collections reflect diverse voices.</a:t>
            </a:r>
            <a:endParaRPr lang="en-US"/>
          </a:p>
        </p:txBody>
      </p:sp>
      <p:pic>
        <p:nvPicPr>
          <p:cNvPr id="4" name="Picture 4">
            <a:extLst>
              <a:ext uri="{FF2B5EF4-FFF2-40B4-BE49-F238E27FC236}">
                <a16:creationId xmlns:a16="http://schemas.microsoft.com/office/drawing/2014/main" id="{DD28475A-E498-08A6-9873-3689432FEA19}"/>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1403723" y="3687027"/>
            <a:ext cx="2744708" cy="2444225"/>
          </a:xfrm>
          <a:prstGeom prst="rect">
            <a:avLst/>
          </a:prstGeom>
          <a:ln>
            <a:solidFill>
              <a:schemeClr val="accent1"/>
            </a:solidFill>
          </a:ln>
        </p:spPr>
      </p:pic>
      <p:pic>
        <p:nvPicPr>
          <p:cNvPr id="5" name="Picture 5" descr="A picture containing text, building, outdoor, street&#10;&#10;Description automatically generated">
            <a:extLst>
              <a:ext uri="{FF2B5EF4-FFF2-40B4-BE49-F238E27FC236}">
                <a16:creationId xmlns:a16="http://schemas.microsoft.com/office/drawing/2014/main" id="{0E1D8232-F520-FDAE-ED27-67195432E878}"/>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4785410" y="4053732"/>
            <a:ext cx="3078723" cy="2100219"/>
          </a:xfrm>
          <a:prstGeom prst="rect">
            <a:avLst/>
          </a:prstGeom>
          <a:ln>
            <a:solidFill>
              <a:schemeClr val="accent1"/>
            </a:solidFill>
          </a:ln>
        </p:spPr>
      </p:pic>
      <p:pic>
        <p:nvPicPr>
          <p:cNvPr id="6" name="Picture 10">
            <a:extLst>
              <a:ext uri="{FF2B5EF4-FFF2-40B4-BE49-F238E27FC236}">
                <a16:creationId xmlns:a16="http://schemas.microsoft.com/office/drawing/2014/main" id="{B376EC0F-140A-3275-A248-CEBCE44C485A}"/>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a:off x="8471048" y="4767604"/>
            <a:ext cx="2785150" cy="1296606"/>
          </a:xfrm>
          <a:prstGeom prst="rect">
            <a:avLst/>
          </a:prstGeom>
          <a:ln>
            <a:solidFill>
              <a:schemeClr val="accent1"/>
            </a:solidFill>
          </a:ln>
        </p:spPr>
      </p:pic>
      <p:pic>
        <p:nvPicPr>
          <p:cNvPr id="11" name="Picture 11">
            <a:extLst>
              <a:ext uri="{FF2B5EF4-FFF2-40B4-BE49-F238E27FC236}">
                <a16:creationId xmlns:a16="http://schemas.microsoft.com/office/drawing/2014/main" id="{0B66FF73-BEEE-A3EC-42DE-18E2946DE0A5}"/>
              </a:ext>
            </a:extLst>
          </p:cNvPr>
          <p:cNvPicPr>
            <a:picLocks noChangeAspect="1"/>
          </p:cNvPicPr>
          <p:nvPr/>
        </p:nvPicPr>
        <p:blipFill>
          <a:blip r:embed="rId6" cstate="screen">
            <a:extLst>
              <a:ext uri="{28A0092B-C50C-407E-A947-70E740481C1C}">
                <a14:useLocalDpi xmlns:a14="http://schemas.microsoft.com/office/drawing/2010/main" val="0"/>
              </a:ext>
            </a:extLst>
          </a:blip>
          <a:stretch>
            <a:fillRect/>
          </a:stretch>
        </p:blipFill>
        <p:spPr>
          <a:xfrm>
            <a:off x="8474273" y="3280883"/>
            <a:ext cx="2768600" cy="1009767"/>
          </a:xfrm>
          <a:prstGeom prst="rect">
            <a:avLst/>
          </a:prstGeom>
          <a:ln>
            <a:solidFill>
              <a:schemeClr val="accent1"/>
            </a:solidFill>
          </a:ln>
        </p:spPr>
      </p:pic>
      <p:sp>
        <p:nvSpPr>
          <p:cNvPr id="17" name="TextBox 16">
            <a:extLst>
              <a:ext uri="{FF2B5EF4-FFF2-40B4-BE49-F238E27FC236}">
                <a16:creationId xmlns:a16="http://schemas.microsoft.com/office/drawing/2014/main" id="{960C99DE-879D-0470-5A33-BD6FF3405011}"/>
              </a:ext>
            </a:extLst>
          </p:cNvPr>
          <p:cNvSpPr txBox="1"/>
          <p:nvPr/>
        </p:nvSpPr>
        <p:spPr>
          <a:xfrm>
            <a:off x="9420001" y="6143222"/>
            <a:ext cx="13200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2022 Cohort</a:t>
            </a:r>
            <a:endParaRPr lang="en-US" sz="1200"/>
          </a:p>
        </p:txBody>
      </p:sp>
      <p:sp>
        <p:nvSpPr>
          <p:cNvPr id="18" name="TextBox 17">
            <a:extLst>
              <a:ext uri="{FF2B5EF4-FFF2-40B4-BE49-F238E27FC236}">
                <a16:creationId xmlns:a16="http://schemas.microsoft.com/office/drawing/2014/main" id="{5D07302D-F16C-49D9-DE03-B64D03E2E098}"/>
              </a:ext>
            </a:extLst>
          </p:cNvPr>
          <p:cNvSpPr txBox="1"/>
          <p:nvPr/>
        </p:nvSpPr>
        <p:spPr>
          <a:xfrm>
            <a:off x="9342549" y="4298144"/>
            <a:ext cx="1383585"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2023 Cohort</a:t>
            </a:r>
            <a:endParaRPr lang="en-US" sz="1200"/>
          </a:p>
        </p:txBody>
      </p:sp>
      <p:sp>
        <p:nvSpPr>
          <p:cNvPr id="3" name="TextBox 2">
            <a:extLst>
              <a:ext uri="{FF2B5EF4-FFF2-40B4-BE49-F238E27FC236}">
                <a16:creationId xmlns:a16="http://schemas.microsoft.com/office/drawing/2014/main" id="{48AE9C87-6C52-0EF4-6F7A-4E43018F454C}"/>
              </a:ext>
            </a:extLst>
          </p:cNvPr>
          <p:cNvSpPr txBox="1"/>
          <p:nvPr/>
        </p:nvSpPr>
        <p:spPr>
          <a:xfrm>
            <a:off x="1397435" y="6143221"/>
            <a:ext cx="31316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Uncle Bobbie's Coffee and Books</a:t>
            </a:r>
            <a:endParaRPr lang="en-US"/>
          </a:p>
        </p:txBody>
      </p:sp>
      <p:sp>
        <p:nvSpPr>
          <p:cNvPr id="13" name="TextBox 12">
            <a:extLst>
              <a:ext uri="{FF2B5EF4-FFF2-40B4-BE49-F238E27FC236}">
                <a16:creationId xmlns:a16="http://schemas.microsoft.com/office/drawing/2014/main" id="{AFFB7C5C-616F-31BA-26C2-B7618591C9A3}"/>
              </a:ext>
            </a:extLst>
          </p:cNvPr>
          <p:cNvSpPr txBox="1"/>
          <p:nvPr/>
        </p:nvSpPr>
        <p:spPr>
          <a:xfrm>
            <a:off x="4783201" y="6223814"/>
            <a:ext cx="3131632"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cs typeface="Calibri"/>
              </a:rPr>
              <a:t>Philly AIDS Thrift at Giovanni's Room</a:t>
            </a:r>
          </a:p>
        </p:txBody>
      </p:sp>
    </p:spTree>
    <p:extLst>
      <p:ext uri="{BB962C8B-B14F-4D97-AF65-F5344CB8AC3E}">
        <p14:creationId xmlns:p14="http://schemas.microsoft.com/office/powerpoint/2010/main" val="2032741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1729626" y="955189"/>
            <a:ext cx="3801374" cy="764848"/>
          </a:xfrm>
        </p:spPr>
        <p:txBody>
          <a:bodyPr/>
          <a:lstStyle/>
          <a:p>
            <a:r>
              <a:rPr lang="en-US">
                <a:ea typeface="Calibri Light"/>
                <a:cs typeface="Calibri Light"/>
              </a:rPr>
              <a:t>Library:</a:t>
            </a:r>
            <a:endParaRPr lang="en-US"/>
          </a:p>
        </p:txBody>
      </p:sp>
      <p:sp>
        <p:nvSpPr>
          <p:cNvPr id="7" name="Content Placeholder 2">
            <a:extLst>
              <a:ext uri="{FF2B5EF4-FFF2-40B4-BE49-F238E27FC236}">
                <a16:creationId xmlns:a16="http://schemas.microsoft.com/office/drawing/2014/main" id="{8A56E2DC-4A8F-1DAD-8707-8BC8A9418329}"/>
              </a:ext>
            </a:extLst>
          </p:cNvPr>
          <p:cNvSpPr>
            <a:spLocks noGrp="1"/>
          </p:cNvSpPr>
          <p:nvPr>
            <p:ph idx="1"/>
          </p:nvPr>
        </p:nvSpPr>
        <p:spPr>
          <a:xfrm>
            <a:off x="5602240" y="4597401"/>
            <a:ext cx="6671951" cy="2040348"/>
          </a:xfrm>
        </p:spPr>
        <p:txBody>
          <a:bodyPr vert="horz" lIns="91440" tIns="45720" rIns="91440" bIns="45720" rtlCol="0" anchor="t">
            <a:normAutofit/>
          </a:bodyPr>
          <a:lstStyle/>
          <a:p>
            <a:pPr marL="457200" indent="-457200"/>
            <a:r>
              <a:rPr lang="en-US" sz="2400">
                <a:cs typeface="Calibri"/>
              </a:rPr>
              <a:t>Understand the selection and acquisition process in libraries and bookstores</a:t>
            </a:r>
            <a:endParaRPr lang="en-US" sz="2400"/>
          </a:p>
          <a:p>
            <a:pPr marL="457200" indent="-457200"/>
            <a:r>
              <a:rPr lang="en-US" sz="2400">
                <a:ea typeface="Calibri"/>
                <a:cs typeface="Calibri"/>
              </a:rPr>
              <a:t>Engage with the library collections</a:t>
            </a:r>
          </a:p>
          <a:p>
            <a:pPr marL="457200" indent="-457200"/>
            <a:endParaRPr lang="en-US">
              <a:ea typeface="Calibri"/>
              <a:cs typeface="Calibri"/>
            </a:endParaRPr>
          </a:p>
        </p:txBody>
      </p:sp>
      <p:sp>
        <p:nvSpPr>
          <p:cNvPr id="6" name="Content Placeholder 2">
            <a:extLst>
              <a:ext uri="{FF2B5EF4-FFF2-40B4-BE49-F238E27FC236}">
                <a16:creationId xmlns:a16="http://schemas.microsoft.com/office/drawing/2014/main" id="{F402F793-1CA1-7A0F-87D4-3C70994F85EB}"/>
              </a:ext>
            </a:extLst>
          </p:cNvPr>
          <p:cNvSpPr>
            <a:spLocks noGrp="1"/>
          </p:cNvSpPr>
          <p:nvPr/>
        </p:nvSpPr>
        <p:spPr>
          <a:xfrm>
            <a:off x="1713886" y="1309510"/>
            <a:ext cx="6076640" cy="26325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a:p>
            <a:pPr marL="457200" indent="-457200"/>
            <a:endParaRPr lang="en-US">
              <a:ea typeface="+mn-lt"/>
              <a:cs typeface="+mn-lt"/>
            </a:endParaRPr>
          </a:p>
          <a:p>
            <a:pPr marL="0" indent="0">
              <a:buNone/>
            </a:pPr>
            <a:endParaRPr lang="en-US">
              <a:ea typeface="Calibri"/>
              <a:cs typeface="Calibri"/>
            </a:endParaRPr>
          </a:p>
        </p:txBody>
      </p:sp>
      <p:sp>
        <p:nvSpPr>
          <p:cNvPr id="4" name="Title 1">
            <a:extLst>
              <a:ext uri="{FF2B5EF4-FFF2-40B4-BE49-F238E27FC236}">
                <a16:creationId xmlns:a16="http://schemas.microsoft.com/office/drawing/2014/main" id="{0C23AE3D-27E5-8E77-5165-B6692FB3E87B}"/>
              </a:ext>
            </a:extLst>
          </p:cNvPr>
          <p:cNvSpPr txBox="1">
            <a:spLocks/>
          </p:cNvSpPr>
          <p:nvPr/>
        </p:nvSpPr>
        <p:spPr>
          <a:xfrm>
            <a:off x="5912017" y="3884249"/>
            <a:ext cx="6058140" cy="57168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a:ea typeface="Calibri Light"/>
                <a:cs typeface="Calibri Light"/>
              </a:rPr>
              <a:t>Student:</a:t>
            </a:r>
            <a:endParaRPr lang="en-US" sz="3600"/>
          </a:p>
        </p:txBody>
      </p:sp>
      <p:pic>
        <p:nvPicPr>
          <p:cNvPr id="10" name="Picture 8">
            <a:extLst>
              <a:ext uri="{FF2B5EF4-FFF2-40B4-BE49-F238E27FC236}">
                <a16:creationId xmlns:a16="http://schemas.microsoft.com/office/drawing/2014/main" id="{5808E90B-C43B-BC9F-39C5-6B3587B96F8F}"/>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1130974" y="3881588"/>
            <a:ext cx="4123426" cy="2748950"/>
          </a:xfrm>
          <a:prstGeom prst="rect">
            <a:avLst/>
          </a:prstGeom>
          <a:ln>
            <a:solidFill>
              <a:schemeClr val="accent1"/>
            </a:solidFill>
          </a:ln>
        </p:spPr>
      </p:pic>
      <p:pic>
        <p:nvPicPr>
          <p:cNvPr id="11" name="Picture 11">
            <a:extLst>
              <a:ext uri="{FF2B5EF4-FFF2-40B4-BE49-F238E27FC236}">
                <a16:creationId xmlns:a16="http://schemas.microsoft.com/office/drawing/2014/main" id="{8736D550-24F4-BF65-37CF-26DF787C1B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064" y="120427"/>
            <a:ext cx="4396595" cy="2964611"/>
          </a:xfrm>
          <a:prstGeom prst="rect">
            <a:avLst/>
          </a:prstGeom>
          <a:ln>
            <a:solidFill>
              <a:schemeClr val="accent1"/>
            </a:solidFill>
          </a:ln>
        </p:spPr>
      </p:pic>
      <p:sp>
        <p:nvSpPr>
          <p:cNvPr id="12" name="TextBox 11">
            <a:extLst>
              <a:ext uri="{FF2B5EF4-FFF2-40B4-BE49-F238E27FC236}">
                <a16:creationId xmlns:a16="http://schemas.microsoft.com/office/drawing/2014/main" id="{71CE152C-11CB-0EB4-7CF1-EF4C0043A66E}"/>
              </a:ext>
            </a:extLst>
          </p:cNvPr>
          <p:cNvSpPr txBox="1"/>
          <p:nvPr/>
        </p:nvSpPr>
        <p:spPr>
          <a:xfrm>
            <a:off x="1994857" y="94800"/>
            <a:ext cx="475620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a:t>The Why: Goals</a:t>
            </a:r>
          </a:p>
        </p:txBody>
      </p:sp>
      <p:sp>
        <p:nvSpPr>
          <p:cNvPr id="5" name="Content Placeholder 2">
            <a:extLst>
              <a:ext uri="{FF2B5EF4-FFF2-40B4-BE49-F238E27FC236}">
                <a16:creationId xmlns:a16="http://schemas.microsoft.com/office/drawing/2014/main" id="{FE60A1F4-476D-2FC8-FCED-295F295032C1}"/>
              </a:ext>
            </a:extLst>
          </p:cNvPr>
          <p:cNvSpPr txBox="1">
            <a:spLocks/>
          </p:cNvSpPr>
          <p:nvPr/>
        </p:nvSpPr>
        <p:spPr>
          <a:xfrm>
            <a:off x="1730789" y="1782917"/>
            <a:ext cx="6671951" cy="2040348"/>
          </a:xfrm>
          <a:prstGeom prst="rect">
            <a:avLst/>
          </a:prstGeom>
        </p:spPr>
        <p:txBody>
          <a:bodyPr vert="horz" lIns="91440" tIns="45720" rIns="91440" bIns="45720" rtlCol="0" anchor="t">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nSpc>
                <a:spcPct val="90000"/>
              </a:lnSpc>
            </a:pPr>
            <a:r>
              <a:rPr lang="en-US" sz="2400">
                <a:solidFill>
                  <a:srgbClr val="000000"/>
                </a:solidFill>
                <a:cs typeface="Calibri"/>
              </a:rPr>
              <a:t>DEIAR goals</a:t>
            </a:r>
          </a:p>
          <a:p>
            <a:pPr>
              <a:lnSpc>
                <a:spcPct val="90000"/>
              </a:lnSpc>
            </a:pPr>
            <a:r>
              <a:rPr lang="en-US" sz="2400">
                <a:solidFill>
                  <a:srgbClr val="000000"/>
                </a:solidFill>
                <a:cs typeface="Calibri"/>
              </a:rPr>
              <a:t>Bring more student voices into</a:t>
            </a:r>
            <a:r>
              <a:rPr lang="en-US" sz="2400">
                <a:solidFill>
                  <a:srgbClr val="000000"/>
                </a:solidFill>
                <a:ea typeface="Calibri"/>
                <a:cs typeface="Calibri"/>
              </a:rPr>
              <a:t> the library's collections </a:t>
            </a:r>
          </a:p>
          <a:p>
            <a:pPr>
              <a:lnSpc>
                <a:spcPct val="90000"/>
              </a:lnSpc>
            </a:pPr>
            <a:r>
              <a:rPr lang="en-US" sz="2400">
                <a:solidFill>
                  <a:srgbClr val="000000"/>
                </a:solidFill>
                <a:ea typeface="Calibri"/>
                <a:cs typeface="Calibri"/>
              </a:rPr>
              <a:t>Support local independent bookstores</a:t>
            </a:r>
          </a:p>
          <a:p>
            <a:pPr marL="457200" indent="-457200"/>
            <a:endParaRPr lang="en-US" sz="2400">
              <a:ea typeface="Calibri"/>
              <a:cs typeface="Calibri"/>
            </a:endParaRPr>
          </a:p>
          <a:p>
            <a:pPr marL="457200" indent="-457200"/>
            <a:endParaRPr lang="en-US">
              <a:ea typeface="Calibri"/>
              <a:cs typeface="Calibri"/>
            </a:endParaRPr>
          </a:p>
        </p:txBody>
      </p:sp>
    </p:spTree>
    <p:extLst>
      <p:ext uri="{BB962C8B-B14F-4D97-AF65-F5344CB8AC3E}">
        <p14:creationId xmlns:p14="http://schemas.microsoft.com/office/powerpoint/2010/main" val="3702683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9DCCF64A-1F4C-337C-FCA3-FB4307DA2601}"/>
              </a:ext>
            </a:extLst>
          </p:cNvPr>
          <p:cNvSpPr/>
          <p:nvPr/>
        </p:nvSpPr>
        <p:spPr>
          <a:xfrm>
            <a:off x="1595437" y="1893093"/>
            <a:ext cx="8810625" cy="1047749"/>
          </a:xfrm>
          <a:prstGeom prst="round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2463529" y="235922"/>
            <a:ext cx="8911687" cy="1280890"/>
          </a:xfrm>
        </p:spPr>
        <p:txBody>
          <a:bodyPr/>
          <a:lstStyle/>
          <a:p>
            <a:r>
              <a:rPr lang="en-US">
                <a:cs typeface="Calibri Light"/>
              </a:rPr>
              <a:t>The How: Program Development</a:t>
            </a:r>
            <a:endParaRPr lang="en-US"/>
          </a:p>
        </p:txBody>
      </p:sp>
      <p:sp>
        <p:nvSpPr>
          <p:cNvPr id="3" name="Content Placeholder 2">
            <a:extLst>
              <a:ext uri="{FF2B5EF4-FFF2-40B4-BE49-F238E27FC236}">
                <a16:creationId xmlns:a16="http://schemas.microsoft.com/office/drawing/2014/main" id="{93E89DC2-3ECE-2C00-33BC-BE319340D435}"/>
              </a:ext>
            </a:extLst>
          </p:cNvPr>
          <p:cNvSpPr>
            <a:spLocks noGrp="1"/>
          </p:cNvSpPr>
          <p:nvPr>
            <p:ph idx="1"/>
          </p:nvPr>
        </p:nvSpPr>
        <p:spPr>
          <a:xfrm>
            <a:off x="1691454" y="1365760"/>
            <a:ext cx="9150924" cy="5063496"/>
          </a:xfrm>
        </p:spPr>
        <p:txBody>
          <a:bodyPr vert="horz" lIns="91440" tIns="45720" rIns="91440" bIns="45720" rtlCol="0" anchor="t">
            <a:noAutofit/>
          </a:bodyPr>
          <a:lstStyle/>
          <a:p>
            <a:pPr marL="0" indent="0">
              <a:buNone/>
            </a:pPr>
            <a:r>
              <a:rPr lang="en-US" sz="2600">
                <a:ea typeface="Calibri"/>
                <a:cs typeface="Calibri"/>
              </a:rPr>
              <a:t>Given the goals, our simple idea:</a:t>
            </a:r>
          </a:p>
          <a:p>
            <a:pPr marL="0" indent="0">
              <a:buNone/>
            </a:pPr>
            <a:r>
              <a:rPr lang="en-US" sz="2600">
                <a:ea typeface="Calibri"/>
                <a:cs typeface="Calibri"/>
              </a:rPr>
              <a:t>A week-long paid program that lets students choose new titles for our pleasure reading collection.</a:t>
            </a:r>
            <a:endParaRPr lang="en-US" sz="2600"/>
          </a:p>
          <a:p>
            <a:pPr marL="0" indent="0">
              <a:buNone/>
            </a:pPr>
            <a:endParaRPr lang="en-US" sz="2600">
              <a:ea typeface="Calibri"/>
              <a:cs typeface="Calibri"/>
            </a:endParaRPr>
          </a:p>
          <a:p>
            <a:pPr>
              <a:buFont typeface="Calibri" charset="2"/>
              <a:buChar char="-"/>
            </a:pPr>
            <a:endParaRPr lang="en-US" sz="2600">
              <a:ea typeface="Calibri"/>
              <a:cs typeface="Calibri"/>
            </a:endParaRPr>
          </a:p>
          <a:p>
            <a:pPr>
              <a:buFont typeface="Calibri" charset="2"/>
              <a:buChar char="-"/>
            </a:pPr>
            <a:endParaRPr lang="en-US" sz="2600">
              <a:ea typeface="Calibri"/>
              <a:cs typeface="Calibri"/>
            </a:endParaRPr>
          </a:p>
          <a:p>
            <a:pPr marL="0" indent="0">
              <a:buNone/>
            </a:pPr>
            <a:endParaRPr lang="en-US" sz="2600">
              <a:ea typeface="Calibri"/>
              <a:cs typeface="Calibri"/>
            </a:endParaRPr>
          </a:p>
        </p:txBody>
      </p:sp>
      <p:graphicFrame>
        <p:nvGraphicFramePr>
          <p:cNvPr id="5" name="Content Placeholder 2">
            <a:extLst>
              <a:ext uri="{FF2B5EF4-FFF2-40B4-BE49-F238E27FC236}">
                <a16:creationId xmlns:a16="http://schemas.microsoft.com/office/drawing/2014/main" id="{1EC481E9-15C6-0FA2-6BC2-7835020C1CBB}"/>
              </a:ext>
            </a:extLst>
          </p:cNvPr>
          <p:cNvGraphicFramePr>
            <a:graphicFrameLocks/>
          </p:cNvGraphicFramePr>
          <p:nvPr>
            <p:extLst>
              <p:ext uri="{D42A27DB-BD31-4B8C-83A1-F6EECF244321}">
                <p14:modId xmlns:p14="http://schemas.microsoft.com/office/powerpoint/2010/main" val="1955899539"/>
              </p:ext>
            </p:extLst>
          </p:nvPr>
        </p:nvGraphicFramePr>
        <p:xfrm>
          <a:off x="1691575" y="3230373"/>
          <a:ext cx="8709412" cy="27450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197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66DD2F-FBF5-41CE-A3F4-565352D95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1794897" y="624110"/>
            <a:ext cx="9712998" cy="1280890"/>
          </a:xfrm>
        </p:spPr>
        <p:txBody>
          <a:bodyPr>
            <a:normAutofit/>
          </a:bodyPr>
          <a:lstStyle/>
          <a:p>
            <a:r>
              <a:rPr lang="en-US">
                <a:ea typeface="Calibri Light"/>
                <a:cs typeface="Calibri Light"/>
              </a:rPr>
              <a:t>The How: Program development</a:t>
            </a:r>
          </a:p>
        </p:txBody>
      </p:sp>
      <p:sp>
        <p:nvSpPr>
          <p:cNvPr id="12" name="Rectangle 11">
            <a:extLst>
              <a:ext uri="{FF2B5EF4-FFF2-40B4-BE49-F238E27FC236}">
                <a16:creationId xmlns:a16="http://schemas.microsoft.com/office/drawing/2014/main" id="{F46FCE2B-F2D2-466E-B0AA-8E341DB498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1">
            <a:extLst>
              <a:ext uri="{FF2B5EF4-FFF2-40B4-BE49-F238E27FC236}">
                <a16:creationId xmlns:a16="http://schemas.microsoft.com/office/drawing/2014/main" id="{2BD31C98-199A-4722-A1A5-4393A43E7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Content Placeholder 2">
            <a:extLst>
              <a:ext uri="{FF2B5EF4-FFF2-40B4-BE49-F238E27FC236}">
                <a16:creationId xmlns:a16="http://schemas.microsoft.com/office/drawing/2014/main" id="{9A28363E-FFB6-17DE-ECEF-E823ED4ABD19}"/>
              </a:ext>
            </a:extLst>
          </p:cNvPr>
          <p:cNvGraphicFramePr>
            <a:graphicFrameLocks noGrp="1"/>
          </p:cNvGraphicFramePr>
          <p:nvPr>
            <p:ph idx="1"/>
            <p:extLst>
              <p:ext uri="{D42A27DB-BD31-4B8C-83A1-F6EECF244321}">
                <p14:modId xmlns:p14="http://schemas.microsoft.com/office/powerpoint/2010/main" val="3751883438"/>
              </p:ext>
            </p:extLst>
          </p:nvPr>
        </p:nvGraphicFramePr>
        <p:xfrm>
          <a:off x="1213711" y="1628881"/>
          <a:ext cx="9759987" cy="43206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5" name="Picture 35" descr="Text&#10;&#10;Description automatically generated">
            <a:extLst>
              <a:ext uri="{FF2B5EF4-FFF2-40B4-BE49-F238E27FC236}">
                <a16:creationId xmlns:a16="http://schemas.microsoft.com/office/drawing/2014/main" id="{E7E1FAE9-CE49-5DC6-9FAA-AF92142ADEAE}"/>
              </a:ext>
            </a:extLst>
          </p:cNvPr>
          <p:cNvPicPr>
            <a:picLocks noChangeAspect="1"/>
          </p:cNvPicPr>
          <p:nvPr/>
        </p:nvPicPr>
        <p:blipFill>
          <a:blip r:embed="rId8" cstate="screen">
            <a:extLst>
              <a:ext uri="{28A0092B-C50C-407E-A947-70E740481C1C}">
                <a14:useLocalDpi xmlns:a14="http://schemas.microsoft.com/office/drawing/2010/main" val="0"/>
              </a:ext>
            </a:extLst>
          </a:blip>
          <a:stretch>
            <a:fillRect/>
          </a:stretch>
        </p:blipFill>
        <p:spPr>
          <a:xfrm>
            <a:off x="9213056" y="4435469"/>
            <a:ext cx="2743200" cy="2368562"/>
          </a:xfrm>
          <a:prstGeom prst="rect">
            <a:avLst/>
          </a:prstGeom>
          <a:ln>
            <a:solidFill>
              <a:schemeClr val="accent4"/>
            </a:solidFill>
          </a:ln>
        </p:spPr>
      </p:pic>
    </p:spTree>
    <p:extLst>
      <p:ext uri="{BB962C8B-B14F-4D97-AF65-F5344CB8AC3E}">
        <p14:creationId xmlns:p14="http://schemas.microsoft.com/office/powerpoint/2010/main" val="1180581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53" name="Group 155">
            <a:extLst>
              <a:ext uri="{FF2B5EF4-FFF2-40B4-BE49-F238E27FC236}">
                <a16:creationId xmlns:a16="http://schemas.microsoft.com/office/drawing/2014/main" id="{8D44E099-FC66-4167-A593-8F6FBB5EE0E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157" name="Freeform 11">
              <a:extLst>
                <a:ext uri="{FF2B5EF4-FFF2-40B4-BE49-F238E27FC236}">
                  <a16:creationId xmlns:a16="http://schemas.microsoft.com/office/drawing/2014/main" id="{47171E04-FEC4-4208-A619-A786E42348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58" name="Freeform 12">
              <a:extLst>
                <a:ext uri="{FF2B5EF4-FFF2-40B4-BE49-F238E27FC236}">
                  <a16:creationId xmlns:a16="http://schemas.microsoft.com/office/drawing/2014/main" id="{F3DE8019-884E-41C9-A54C-AC668CA526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159" name="Freeform 13">
              <a:extLst>
                <a:ext uri="{FF2B5EF4-FFF2-40B4-BE49-F238E27FC236}">
                  <a16:creationId xmlns:a16="http://schemas.microsoft.com/office/drawing/2014/main" id="{462C1647-5880-4037-8FCE-16E1F646C0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160" name="Freeform 14">
              <a:extLst>
                <a:ext uri="{FF2B5EF4-FFF2-40B4-BE49-F238E27FC236}">
                  <a16:creationId xmlns:a16="http://schemas.microsoft.com/office/drawing/2014/main" id="{C91082BE-FDAA-4A80-88B6-C5F5AD0C2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161" name="Freeform 15">
              <a:extLst>
                <a:ext uri="{FF2B5EF4-FFF2-40B4-BE49-F238E27FC236}">
                  <a16:creationId xmlns:a16="http://schemas.microsoft.com/office/drawing/2014/main" id="{059FE918-3CB9-43E6-8025-22A9C21C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162" name="Freeform 16">
              <a:extLst>
                <a:ext uri="{FF2B5EF4-FFF2-40B4-BE49-F238E27FC236}">
                  <a16:creationId xmlns:a16="http://schemas.microsoft.com/office/drawing/2014/main" id="{E30464D7-34FF-42C8-8686-C3A865E90C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163" name="Freeform 17">
              <a:extLst>
                <a:ext uri="{FF2B5EF4-FFF2-40B4-BE49-F238E27FC236}">
                  <a16:creationId xmlns:a16="http://schemas.microsoft.com/office/drawing/2014/main" id="{07281894-7888-434B-BC17-FB67B4879C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164" name="Freeform 18">
              <a:extLst>
                <a:ext uri="{FF2B5EF4-FFF2-40B4-BE49-F238E27FC236}">
                  <a16:creationId xmlns:a16="http://schemas.microsoft.com/office/drawing/2014/main" id="{7CDF6636-2EE5-4477-B1E7-136C9B4F3C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165" name="Freeform 19">
              <a:extLst>
                <a:ext uri="{FF2B5EF4-FFF2-40B4-BE49-F238E27FC236}">
                  <a16:creationId xmlns:a16="http://schemas.microsoft.com/office/drawing/2014/main" id="{6A01C238-0F7D-4DF5-A879-3290200089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166" name="Freeform 20">
              <a:extLst>
                <a:ext uri="{FF2B5EF4-FFF2-40B4-BE49-F238E27FC236}">
                  <a16:creationId xmlns:a16="http://schemas.microsoft.com/office/drawing/2014/main" id="{AA10B8D3-BE6D-40AB-BA54-12C4758E58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167" name="Freeform 21">
              <a:extLst>
                <a:ext uri="{FF2B5EF4-FFF2-40B4-BE49-F238E27FC236}">
                  <a16:creationId xmlns:a16="http://schemas.microsoft.com/office/drawing/2014/main" id="{4CD8C1DF-88C2-4F11-AA23-36D5B5BD3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168" name="Freeform 22">
              <a:extLst>
                <a:ext uri="{FF2B5EF4-FFF2-40B4-BE49-F238E27FC236}">
                  <a16:creationId xmlns:a16="http://schemas.microsoft.com/office/drawing/2014/main" id="{9AF01696-99FF-4093-938A-38D0C72232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54" name="Group 169">
            <a:extLst>
              <a:ext uri="{FF2B5EF4-FFF2-40B4-BE49-F238E27FC236}">
                <a16:creationId xmlns:a16="http://schemas.microsoft.com/office/drawing/2014/main" id="{629FAB3C-6A93-4306-8525-B9FC787B15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171" name="Freeform 27">
              <a:extLst>
                <a:ext uri="{FF2B5EF4-FFF2-40B4-BE49-F238E27FC236}">
                  <a16:creationId xmlns:a16="http://schemas.microsoft.com/office/drawing/2014/main" id="{8838005D-B3A9-4E56-9BFB-3DD99E4BBB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72" name="Freeform 28">
              <a:extLst>
                <a:ext uri="{FF2B5EF4-FFF2-40B4-BE49-F238E27FC236}">
                  <a16:creationId xmlns:a16="http://schemas.microsoft.com/office/drawing/2014/main" id="{6450237E-A2DE-4BA3-AF9F-06399E5CF1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73" name="Freeform 29">
              <a:extLst>
                <a:ext uri="{FF2B5EF4-FFF2-40B4-BE49-F238E27FC236}">
                  <a16:creationId xmlns:a16="http://schemas.microsoft.com/office/drawing/2014/main" id="{A643E849-3FBA-4248-B0DF-9D6737E232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74" name="Freeform 30">
              <a:extLst>
                <a:ext uri="{FF2B5EF4-FFF2-40B4-BE49-F238E27FC236}">
                  <a16:creationId xmlns:a16="http://schemas.microsoft.com/office/drawing/2014/main" id="{231C0782-59AA-4C4F-8B86-85102F701A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75" name="Freeform 31">
              <a:extLst>
                <a:ext uri="{FF2B5EF4-FFF2-40B4-BE49-F238E27FC236}">
                  <a16:creationId xmlns:a16="http://schemas.microsoft.com/office/drawing/2014/main" id="{E19975F5-4F93-41BF-9A6D-1E6CFDFF1D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76" name="Freeform 32">
              <a:extLst>
                <a:ext uri="{FF2B5EF4-FFF2-40B4-BE49-F238E27FC236}">
                  <a16:creationId xmlns:a16="http://schemas.microsoft.com/office/drawing/2014/main" id="{AE6458FC-D3D9-469F-A8FB-0431BD156B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7" name="Freeform 33">
              <a:extLst>
                <a:ext uri="{FF2B5EF4-FFF2-40B4-BE49-F238E27FC236}">
                  <a16:creationId xmlns:a16="http://schemas.microsoft.com/office/drawing/2014/main" id="{90B9693F-2248-4DB8-A528-52C13C636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78" name="Freeform 34">
              <a:extLst>
                <a:ext uri="{FF2B5EF4-FFF2-40B4-BE49-F238E27FC236}">
                  <a16:creationId xmlns:a16="http://schemas.microsoft.com/office/drawing/2014/main" id="{11CC5E15-09A8-41A0-930D-434F7D8D6F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79" name="Freeform 35">
              <a:extLst>
                <a:ext uri="{FF2B5EF4-FFF2-40B4-BE49-F238E27FC236}">
                  <a16:creationId xmlns:a16="http://schemas.microsoft.com/office/drawing/2014/main" id="{B5566C56-67EC-43D7-A3D2-3CCBEDAFC6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180" name="Freeform 36">
              <a:extLst>
                <a:ext uri="{FF2B5EF4-FFF2-40B4-BE49-F238E27FC236}">
                  <a16:creationId xmlns:a16="http://schemas.microsoft.com/office/drawing/2014/main" id="{CF74AC36-5E17-4D3B-A93B-1645741EBF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181" name="Freeform 37">
              <a:extLst>
                <a:ext uri="{FF2B5EF4-FFF2-40B4-BE49-F238E27FC236}">
                  <a16:creationId xmlns:a16="http://schemas.microsoft.com/office/drawing/2014/main" id="{39818481-D2FB-4507-B11D-8C6342ACF4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182" name="Freeform 38">
              <a:extLst>
                <a:ext uri="{FF2B5EF4-FFF2-40B4-BE49-F238E27FC236}">
                  <a16:creationId xmlns:a16="http://schemas.microsoft.com/office/drawing/2014/main" id="{E996F5F0-3979-44D1-9AE3-1251DA5D2F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55" name="Rectangle 183">
            <a:extLst>
              <a:ext uri="{FF2B5EF4-FFF2-40B4-BE49-F238E27FC236}">
                <a16:creationId xmlns:a16="http://schemas.microsoft.com/office/drawing/2014/main" id="{05C469C2-FE8F-491E-9139-7E7F8BB38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69" name="Freeform 6">
            <a:extLst>
              <a:ext uri="{FF2B5EF4-FFF2-40B4-BE49-F238E27FC236}">
                <a16:creationId xmlns:a16="http://schemas.microsoft.com/office/drawing/2014/main" id="{6538C979-F14E-4C6B-BE04-38CC5D7C13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2" name="Title 1">
            <a:extLst>
              <a:ext uri="{FF2B5EF4-FFF2-40B4-BE49-F238E27FC236}">
                <a16:creationId xmlns:a16="http://schemas.microsoft.com/office/drawing/2014/main" id="{A456AAA5-F24A-C63E-897D-4099E7C7660D}"/>
              </a:ext>
            </a:extLst>
          </p:cNvPr>
          <p:cNvSpPr>
            <a:spLocks noGrp="1"/>
          </p:cNvSpPr>
          <p:nvPr>
            <p:ph type="title"/>
          </p:nvPr>
        </p:nvSpPr>
        <p:spPr>
          <a:xfrm>
            <a:off x="2589213" y="4775200"/>
            <a:ext cx="8915399" cy="823448"/>
          </a:xfrm>
        </p:spPr>
        <p:txBody>
          <a:bodyPr vert="horz" lIns="91440" tIns="45720" rIns="91440" bIns="45720" rtlCol="0" anchor="b">
            <a:normAutofit/>
          </a:bodyPr>
          <a:lstStyle/>
          <a:p>
            <a:r>
              <a:rPr lang="en-US" sz="4400"/>
              <a:t>The Who: the students </a:t>
            </a:r>
          </a:p>
        </p:txBody>
      </p:sp>
      <p:pic>
        <p:nvPicPr>
          <p:cNvPr id="6" name="Picture 8">
            <a:extLst>
              <a:ext uri="{FF2B5EF4-FFF2-40B4-BE49-F238E27FC236}">
                <a16:creationId xmlns:a16="http://schemas.microsoft.com/office/drawing/2014/main" id="{BB1E5CD9-FBFF-CEEB-82C4-979084A5F338}"/>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b="-1"/>
          <a:stretch/>
        </p:blipFill>
        <p:spPr>
          <a:xfrm>
            <a:off x="2589212" y="634963"/>
            <a:ext cx="4375837" cy="3854971"/>
          </a:xfrm>
          <a:prstGeom prst="rect">
            <a:avLst/>
          </a:prstGeom>
        </p:spPr>
      </p:pic>
      <p:pic>
        <p:nvPicPr>
          <p:cNvPr id="8" name="Picture 12">
            <a:extLst>
              <a:ext uri="{FF2B5EF4-FFF2-40B4-BE49-F238E27FC236}">
                <a16:creationId xmlns:a16="http://schemas.microsoft.com/office/drawing/2014/main" id="{D3BAFF98-8AC6-CD6D-7270-9171F90230C4}"/>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1"/>
          <a:stretch/>
        </p:blipFill>
        <p:spPr>
          <a:xfrm>
            <a:off x="7128775" y="631823"/>
            <a:ext cx="4375836" cy="3854971"/>
          </a:xfrm>
          <a:prstGeom prst="rect">
            <a:avLst/>
          </a:prstGeom>
        </p:spPr>
      </p:pic>
    </p:spTree>
    <p:extLst>
      <p:ext uri="{BB962C8B-B14F-4D97-AF65-F5344CB8AC3E}">
        <p14:creationId xmlns:p14="http://schemas.microsoft.com/office/powerpoint/2010/main" val="73534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16" name="Group 18">
            <a:extLst>
              <a:ext uri="{FF2B5EF4-FFF2-40B4-BE49-F238E27FC236}">
                <a16:creationId xmlns:a16="http://schemas.microsoft.com/office/drawing/2014/main" id="{65B378DD-3302-4E46-B933-A3A4720E23C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20" name="Freeform 11">
              <a:extLst>
                <a:ext uri="{FF2B5EF4-FFF2-40B4-BE49-F238E27FC236}">
                  <a16:creationId xmlns:a16="http://schemas.microsoft.com/office/drawing/2014/main" id="{DFCBBDC3-1668-4E92-88DB-9D5F622F32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18" name="Freeform 12">
              <a:extLst>
                <a:ext uri="{FF2B5EF4-FFF2-40B4-BE49-F238E27FC236}">
                  <a16:creationId xmlns:a16="http://schemas.microsoft.com/office/drawing/2014/main" id="{31F8CDD4-C1DD-481E-AE1A-CECF28784C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2" name="Freeform 13">
              <a:extLst>
                <a:ext uri="{FF2B5EF4-FFF2-40B4-BE49-F238E27FC236}">
                  <a16:creationId xmlns:a16="http://schemas.microsoft.com/office/drawing/2014/main" id="{EECE6682-CC9D-4055-B817-C485C0706D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32" name="Freeform 14">
              <a:extLst>
                <a:ext uri="{FF2B5EF4-FFF2-40B4-BE49-F238E27FC236}">
                  <a16:creationId xmlns:a16="http://schemas.microsoft.com/office/drawing/2014/main" id="{270E295D-337F-4604-BA41-8AF78AB4B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 name="Freeform 15">
              <a:extLst>
                <a:ext uri="{FF2B5EF4-FFF2-40B4-BE49-F238E27FC236}">
                  <a16:creationId xmlns:a16="http://schemas.microsoft.com/office/drawing/2014/main" id="{205B2E94-9D47-4E73-B43F-8C5DB94CC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6" name="Freeform 16">
              <a:extLst>
                <a:ext uri="{FF2B5EF4-FFF2-40B4-BE49-F238E27FC236}">
                  <a16:creationId xmlns:a16="http://schemas.microsoft.com/office/drawing/2014/main" id="{525A065C-3663-45A6-B19B-D4A4525C32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6" name="Freeform 17">
              <a:extLst>
                <a:ext uri="{FF2B5EF4-FFF2-40B4-BE49-F238E27FC236}">
                  <a16:creationId xmlns:a16="http://schemas.microsoft.com/office/drawing/2014/main" id="{B2453C32-1BD0-4AD5-9A40-A76B602713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8" name="Freeform 18">
              <a:extLst>
                <a:ext uri="{FF2B5EF4-FFF2-40B4-BE49-F238E27FC236}">
                  <a16:creationId xmlns:a16="http://schemas.microsoft.com/office/drawing/2014/main" id="{09A9F5DF-D82E-49E5-B7B1-9CF50291AE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8" name="Freeform 19">
              <a:extLst>
                <a:ext uri="{FF2B5EF4-FFF2-40B4-BE49-F238E27FC236}">
                  <a16:creationId xmlns:a16="http://schemas.microsoft.com/office/drawing/2014/main" id="{F4E5C9FC-074A-4B8D-A737-4877EC56DA3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1" name="Freeform 20">
              <a:extLst>
                <a:ext uri="{FF2B5EF4-FFF2-40B4-BE49-F238E27FC236}">
                  <a16:creationId xmlns:a16="http://schemas.microsoft.com/office/drawing/2014/main" id="{CEEA9B79-734E-412B-AC12-F59A37CBE8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0" name="Freeform 21">
              <a:extLst>
                <a:ext uri="{FF2B5EF4-FFF2-40B4-BE49-F238E27FC236}">
                  <a16:creationId xmlns:a16="http://schemas.microsoft.com/office/drawing/2014/main" id="{6680E6FE-1392-4677-96BA-2015ED508D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2" name="Freeform 22">
              <a:extLst>
                <a:ext uri="{FF2B5EF4-FFF2-40B4-BE49-F238E27FC236}">
                  <a16:creationId xmlns:a16="http://schemas.microsoft.com/office/drawing/2014/main" id="{5A089533-9FE1-4EAC-90AA-A6E0423D80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33" name="Group 32">
            <a:extLst>
              <a:ext uri="{FF2B5EF4-FFF2-40B4-BE49-F238E27FC236}">
                <a16:creationId xmlns:a16="http://schemas.microsoft.com/office/drawing/2014/main" id="{B96A5ECF-03BC-41D7-9EF2-7C9F3EBD48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786"/>
            <a:ext cx="2356675" cy="6854040"/>
            <a:chOff x="6627813" y="194833"/>
            <a:chExt cx="1952625" cy="5678918"/>
          </a:xfrm>
        </p:grpSpPr>
        <p:sp>
          <p:nvSpPr>
            <p:cNvPr id="34" name="Freeform 27">
              <a:extLst>
                <a:ext uri="{FF2B5EF4-FFF2-40B4-BE49-F238E27FC236}">
                  <a16:creationId xmlns:a16="http://schemas.microsoft.com/office/drawing/2014/main" id="{17FD984D-FF88-4F1E-A057-F87EDFB0EA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35" name="Freeform 28">
              <a:extLst>
                <a:ext uri="{FF2B5EF4-FFF2-40B4-BE49-F238E27FC236}">
                  <a16:creationId xmlns:a16="http://schemas.microsoft.com/office/drawing/2014/main" id="{14512BF1-B700-4263-A407-558870DC96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3" name="Freeform 29">
              <a:extLst>
                <a:ext uri="{FF2B5EF4-FFF2-40B4-BE49-F238E27FC236}">
                  <a16:creationId xmlns:a16="http://schemas.microsoft.com/office/drawing/2014/main" id="{14B7DA2B-C0FD-4B76-9DE8-57B21ADECA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37" name="Freeform 30">
              <a:extLst>
                <a:ext uri="{FF2B5EF4-FFF2-40B4-BE49-F238E27FC236}">
                  <a16:creationId xmlns:a16="http://schemas.microsoft.com/office/drawing/2014/main" id="{3D539ACC-402B-41D7-AB55-2CA6D4AFBE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38" name="Freeform 31">
              <a:extLst>
                <a:ext uri="{FF2B5EF4-FFF2-40B4-BE49-F238E27FC236}">
                  <a16:creationId xmlns:a16="http://schemas.microsoft.com/office/drawing/2014/main" id="{29ABEBE4-C03A-4F8B-9552-BE7B0756E9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39" name="Freeform 32">
              <a:extLst>
                <a:ext uri="{FF2B5EF4-FFF2-40B4-BE49-F238E27FC236}">
                  <a16:creationId xmlns:a16="http://schemas.microsoft.com/office/drawing/2014/main" id="{06F8AB47-16A6-4ACC-A359-8D11B80BAF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40" name="Freeform 33">
              <a:extLst>
                <a:ext uri="{FF2B5EF4-FFF2-40B4-BE49-F238E27FC236}">
                  <a16:creationId xmlns:a16="http://schemas.microsoft.com/office/drawing/2014/main" id="{E4EC0B00-F7F3-4124-988D-8D9355A7A1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41" name="Freeform 34">
              <a:extLst>
                <a:ext uri="{FF2B5EF4-FFF2-40B4-BE49-F238E27FC236}">
                  <a16:creationId xmlns:a16="http://schemas.microsoft.com/office/drawing/2014/main" id="{9E168AD9-9552-4A31-A112-B9CBDC27BD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42" name="Freeform 35">
              <a:extLst>
                <a:ext uri="{FF2B5EF4-FFF2-40B4-BE49-F238E27FC236}">
                  <a16:creationId xmlns:a16="http://schemas.microsoft.com/office/drawing/2014/main" id="{1239135D-B71A-4C3E-B5AF-69B712798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43" name="Freeform 36">
              <a:extLst>
                <a:ext uri="{FF2B5EF4-FFF2-40B4-BE49-F238E27FC236}">
                  <a16:creationId xmlns:a16="http://schemas.microsoft.com/office/drawing/2014/main" id="{FD1D2D40-4C02-4265-A8E1-99128A70E3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44" name="Freeform 37">
              <a:extLst>
                <a:ext uri="{FF2B5EF4-FFF2-40B4-BE49-F238E27FC236}">
                  <a16:creationId xmlns:a16="http://schemas.microsoft.com/office/drawing/2014/main" id="{76630F5F-FA2F-49F1-8E43-2FCE32862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45" name="Freeform 38">
              <a:extLst>
                <a:ext uri="{FF2B5EF4-FFF2-40B4-BE49-F238E27FC236}">
                  <a16:creationId xmlns:a16="http://schemas.microsoft.com/office/drawing/2014/main" id="{086AF07B-F818-436B-ACB1-79BC976AF4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47" name="Rectangle 46">
            <a:extLst>
              <a:ext uri="{FF2B5EF4-FFF2-40B4-BE49-F238E27FC236}">
                <a16:creationId xmlns:a16="http://schemas.microsoft.com/office/drawing/2014/main" id="{32414B5A-E45A-41FB-B0D4-F2041B8E60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9" name="Freeform 11">
            <a:extLst>
              <a:ext uri="{FF2B5EF4-FFF2-40B4-BE49-F238E27FC236}">
                <a16:creationId xmlns:a16="http://schemas.microsoft.com/office/drawing/2014/main" id="{F314F073-B3D5-4E5E-BC7E-560789B24C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2" name="Title 1">
            <a:extLst>
              <a:ext uri="{FF2B5EF4-FFF2-40B4-BE49-F238E27FC236}">
                <a16:creationId xmlns:a16="http://schemas.microsoft.com/office/drawing/2014/main" id="{A456AAA5-F24A-C63E-897D-4099E7C7660D}"/>
              </a:ext>
            </a:extLst>
          </p:cNvPr>
          <p:cNvSpPr>
            <a:spLocks noGrp="1"/>
          </p:cNvSpPr>
          <p:nvPr>
            <p:ph type="title" idx="4294967295"/>
          </p:nvPr>
        </p:nvSpPr>
        <p:spPr>
          <a:xfrm>
            <a:off x="1687669" y="624110"/>
            <a:ext cx="4137059" cy="1280890"/>
          </a:xfrm>
        </p:spPr>
        <p:txBody>
          <a:bodyPr vert="horz" lIns="91440" tIns="45720" rIns="91440" bIns="45720" rtlCol="0" anchor="t">
            <a:normAutofit/>
          </a:bodyPr>
          <a:lstStyle/>
          <a:p>
            <a:r>
              <a:rPr lang="en-US" sz="3200"/>
              <a:t>The Where</a:t>
            </a:r>
          </a:p>
        </p:txBody>
      </p:sp>
      <p:sp>
        <p:nvSpPr>
          <p:cNvPr id="14" name="Content Placeholder 13">
            <a:extLst>
              <a:ext uri="{FF2B5EF4-FFF2-40B4-BE49-F238E27FC236}">
                <a16:creationId xmlns:a16="http://schemas.microsoft.com/office/drawing/2014/main" id="{9CF796B6-0647-A1B9-DD7F-C950C51D82E8}"/>
              </a:ext>
            </a:extLst>
          </p:cNvPr>
          <p:cNvSpPr>
            <a:spLocks noGrp="1"/>
          </p:cNvSpPr>
          <p:nvPr>
            <p:ph idx="4294967295"/>
          </p:nvPr>
        </p:nvSpPr>
        <p:spPr>
          <a:xfrm>
            <a:off x="1826004" y="1534160"/>
            <a:ext cx="4140964" cy="3777622"/>
          </a:xfrm>
        </p:spPr>
        <p:txBody>
          <a:bodyPr vert="horz" lIns="91440" tIns="45720" rIns="91440" bIns="45720" rtlCol="0" anchor="t">
            <a:normAutofit fontScale="92500" lnSpcReduction="10000"/>
          </a:bodyPr>
          <a:lstStyle/>
          <a:p>
            <a:pPr marL="0" indent="0">
              <a:buNone/>
            </a:pPr>
            <a:r>
              <a:rPr lang="en-US" sz="2600">
                <a:solidFill>
                  <a:schemeClr val="tx1"/>
                </a:solidFill>
              </a:rPr>
              <a:t>Places we visited: </a:t>
            </a:r>
            <a:endParaRPr lang="en-US">
              <a:solidFill>
                <a:schemeClr val="tx1"/>
              </a:solidFill>
            </a:endParaRPr>
          </a:p>
          <a:p>
            <a:pPr marL="457200" indent="-457200"/>
            <a:r>
              <a:rPr lang="en-US" sz="2600">
                <a:solidFill>
                  <a:schemeClr val="tx1"/>
                </a:solidFill>
              </a:rPr>
              <a:t>Bryn Mawr College Bookshop</a:t>
            </a:r>
          </a:p>
          <a:p>
            <a:pPr marL="457200" indent="-457200"/>
            <a:r>
              <a:rPr lang="en-US" sz="2600">
                <a:solidFill>
                  <a:schemeClr val="tx1"/>
                </a:solidFill>
              </a:rPr>
              <a:t>Philly AIDS Thrift at Giovanni's Room </a:t>
            </a:r>
          </a:p>
          <a:p>
            <a:pPr marL="457200" indent="-457200"/>
            <a:r>
              <a:rPr lang="en-US" sz="2600">
                <a:solidFill>
                  <a:schemeClr val="tx1"/>
                </a:solidFill>
              </a:rPr>
              <a:t>Uncle Bobbie's Coffee &amp; Books</a:t>
            </a:r>
            <a:endParaRPr lang="en-US">
              <a:solidFill>
                <a:schemeClr val="tx1"/>
              </a:solidFill>
            </a:endParaRPr>
          </a:p>
          <a:p>
            <a:pPr marL="457200" indent="-457200"/>
            <a:r>
              <a:rPr lang="en-US" sz="2600">
                <a:solidFill>
                  <a:schemeClr val="tx1"/>
                </a:solidFill>
              </a:rPr>
              <a:t>Ludington Public Library</a:t>
            </a:r>
          </a:p>
        </p:txBody>
      </p:sp>
      <p:pic>
        <p:nvPicPr>
          <p:cNvPr id="10" name="Picture 10" descr="A picture containing building, outdoor, stone, arch&#10;&#10;Description automatically generated">
            <a:extLst>
              <a:ext uri="{FF2B5EF4-FFF2-40B4-BE49-F238E27FC236}">
                <a16:creationId xmlns:a16="http://schemas.microsoft.com/office/drawing/2014/main" id="{E89313CC-4967-474D-C4B1-BAD5B3B4666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2" b="-2"/>
          <a:stretch/>
        </p:blipFill>
        <p:spPr>
          <a:xfrm>
            <a:off x="6106666" y="623190"/>
            <a:ext cx="2647024" cy="2563582"/>
          </a:xfrm>
          <a:prstGeom prst="rect">
            <a:avLst/>
          </a:prstGeom>
        </p:spPr>
      </p:pic>
      <p:pic>
        <p:nvPicPr>
          <p:cNvPr id="7" name="Picture 5" descr="A picture containing text, building, outdoor, street&#10;&#10;Description automatically generated">
            <a:extLst>
              <a:ext uri="{FF2B5EF4-FFF2-40B4-BE49-F238E27FC236}">
                <a16:creationId xmlns:a16="http://schemas.microsoft.com/office/drawing/2014/main" id="{5052F3B7-D0E1-5590-F48C-CF539806AC1F}"/>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b="-4"/>
          <a:stretch/>
        </p:blipFill>
        <p:spPr>
          <a:xfrm>
            <a:off x="8896519" y="623190"/>
            <a:ext cx="2647024" cy="2563582"/>
          </a:xfrm>
          <a:prstGeom prst="rect">
            <a:avLst/>
          </a:prstGeom>
          <a:ln>
            <a:solidFill>
              <a:schemeClr val="accent1"/>
            </a:solidFill>
          </a:ln>
        </p:spPr>
      </p:pic>
      <p:pic>
        <p:nvPicPr>
          <p:cNvPr id="5" name="Picture 4" descr="A picture containing building, outdoor, way, scene&#10;&#10;Description automatically generated">
            <a:extLst>
              <a:ext uri="{FF2B5EF4-FFF2-40B4-BE49-F238E27FC236}">
                <a16:creationId xmlns:a16="http://schemas.microsoft.com/office/drawing/2014/main" id="{03F72723-A325-88DE-44B0-9CF595304753}"/>
              </a:ext>
            </a:extLst>
          </p:cNvPr>
          <p:cNvPicPr>
            <a:picLocks noChangeAspect="1"/>
          </p:cNvPicPr>
          <p:nvPr/>
        </p:nvPicPr>
        <p:blipFill rotWithShape="1">
          <a:blip r:embed="rId5" cstate="screen">
            <a:extLst>
              <a:ext uri="{28A0092B-C50C-407E-A947-70E740481C1C}">
                <a14:useLocalDpi xmlns:a14="http://schemas.microsoft.com/office/drawing/2010/main" val="0"/>
              </a:ext>
            </a:extLst>
          </a:blip>
          <a:srcRect b="-4"/>
          <a:stretch/>
        </p:blipFill>
        <p:spPr>
          <a:xfrm>
            <a:off x="6106666" y="3328978"/>
            <a:ext cx="2647024" cy="2563582"/>
          </a:xfrm>
          <a:prstGeom prst="rect">
            <a:avLst/>
          </a:prstGeom>
          <a:ln>
            <a:solidFill>
              <a:schemeClr val="accent1"/>
            </a:solidFill>
          </a:ln>
        </p:spPr>
      </p:pic>
      <p:pic>
        <p:nvPicPr>
          <p:cNvPr id="8" name="Picture 8">
            <a:extLst>
              <a:ext uri="{FF2B5EF4-FFF2-40B4-BE49-F238E27FC236}">
                <a16:creationId xmlns:a16="http://schemas.microsoft.com/office/drawing/2014/main" id="{F0850914-8014-C034-064C-300573E352D5}"/>
              </a:ext>
            </a:extLst>
          </p:cNvPr>
          <p:cNvPicPr>
            <a:picLocks noChangeAspect="1"/>
          </p:cNvPicPr>
          <p:nvPr/>
        </p:nvPicPr>
        <p:blipFill rotWithShape="1">
          <a:blip r:embed="rId6" cstate="screen">
            <a:extLst>
              <a:ext uri="{28A0092B-C50C-407E-A947-70E740481C1C}">
                <a14:useLocalDpi xmlns:a14="http://schemas.microsoft.com/office/drawing/2010/main" val="0"/>
              </a:ext>
            </a:extLst>
          </a:blip>
          <a:srcRect r="-4" b="-4"/>
          <a:stretch/>
        </p:blipFill>
        <p:spPr>
          <a:xfrm>
            <a:off x="8896519" y="3328978"/>
            <a:ext cx="2647024" cy="2563582"/>
          </a:xfrm>
          <a:prstGeom prst="rect">
            <a:avLst/>
          </a:prstGeom>
        </p:spPr>
      </p:pic>
    </p:spTree>
    <p:extLst>
      <p:ext uri="{BB962C8B-B14F-4D97-AF65-F5344CB8AC3E}">
        <p14:creationId xmlns:p14="http://schemas.microsoft.com/office/powerpoint/2010/main" val="466310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39" name="Rectangle 238">
            <a:extLst>
              <a:ext uri="{FF2B5EF4-FFF2-40B4-BE49-F238E27FC236}">
                <a16:creationId xmlns:a16="http://schemas.microsoft.com/office/drawing/2014/main" id="{F7E42047-F7E7-4687-BBE0-D4BDC8E77B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20" y="-1"/>
            <a:ext cx="12207240"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41" name="Group 240">
            <a:extLst>
              <a:ext uri="{FF2B5EF4-FFF2-40B4-BE49-F238E27FC236}">
                <a16:creationId xmlns:a16="http://schemas.microsoft.com/office/drawing/2014/main" id="{8D6F839A-C8D9-4FBC-8EFD-9E56D12F4CD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06785" y="228600"/>
            <a:ext cx="2851523" cy="6638625"/>
            <a:chOff x="2487613" y="285750"/>
            <a:chExt cx="2428875" cy="5654676"/>
          </a:xfrm>
        </p:grpSpPr>
        <p:sp>
          <p:nvSpPr>
            <p:cNvPr id="242" name="Freeform 11">
              <a:extLst>
                <a:ext uri="{FF2B5EF4-FFF2-40B4-BE49-F238E27FC236}">
                  <a16:creationId xmlns:a16="http://schemas.microsoft.com/office/drawing/2014/main" id="{D1F0D09B-BA85-41B1-A8DE-73728B72E5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43" name="Freeform 12">
              <a:extLst>
                <a:ext uri="{FF2B5EF4-FFF2-40B4-BE49-F238E27FC236}">
                  <a16:creationId xmlns:a16="http://schemas.microsoft.com/office/drawing/2014/main" id="{FB2D0F0C-3A27-4FC3-A6A3-D2095D9B24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44" name="Freeform 13">
              <a:extLst>
                <a:ext uri="{FF2B5EF4-FFF2-40B4-BE49-F238E27FC236}">
                  <a16:creationId xmlns:a16="http://schemas.microsoft.com/office/drawing/2014/main" id="{FA1C69EF-E6E6-4BDD-B62F-637FC9F3C3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45" name="Freeform 14">
              <a:extLst>
                <a:ext uri="{FF2B5EF4-FFF2-40B4-BE49-F238E27FC236}">
                  <a16:creationId xmlns:a16="http://schemas.microsoft.com/office/drawing/2014/main" id="{75B4F36E-07F6-4E6F-A9D9-A7F6D9585A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46" name="Freeform 15">
              <a:extLst>
                <a:ext uri="{FF2B5EF4-FFF2-40B4-BE49-F238E27FC236}">
                  <a16:creationId xmlns:a16="http://schemas.microsoft.com/office/drawing/2014/main" id="{7D9136C7-12F1-4F21-A438-ED7668DDFA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47" name="Freeform 16">
              <a:extLst>
                <a:ext uri="{FF2B5EF4-FFF2-40B4-BE49-F238E27FC236}">
                  <a16:creationId xmlns:a16="http://schemas.microsoft.com/office/drawing/2014/main" id="{C718EF12-B769-45D9-9B6E-7AEAA3108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248" name="Freeform 17">
              <a:extLst>
                <a:ext uri="{FF2B5EF4-FFF2-40B4-BE49-F238E27FC236}">
                  <a16:creationId xmlns:a16="http://schemas.microsoft.com/office/drawing/2014/main" id="{534EAD53-3968-459E-B27C-09126A0FE3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249" name="Freeform 18">
              <a:extLst>
                <a:ext uri="{FF2B5EF4-FFF2-40B4-BE49-F238E27FC236}">
                  <a16:creationId xmlns:a16="http://schemas.microsoft.com/office/drawing/2014/main" id="{67658BFE-59E2-4A2D-9E8A-18F81C350B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250" name="Freeform 19">
              <a:extLst>
                <a:ext uri="{FF2B5EF4-FFF2-40B4-BE49-F238E27FC236}">
                  <a16:creationId xmlns:a16="http://schemas.microsoft.com/office/drawing/2014/main" id="{3FEC8A9E-385D-4407-9671-E30238022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251" name="Freeform 20">
              <a:extLst>
                <a:ext uri="{FF2B5EF4-FFF2-40B4-BE49-F238E27FC236}">
                  <a16:creationId xmlns:a16="http://schemas.microsoft.com/office/drawing/2014/main" id="{EFC82234-632C-4B76-A8FF-2C9C0DCA68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252" name="Freeform 21">
              <a:extLst>
                <a:ext uri="{FF2B5EF4-FFF2-40B4-BE49-F238E27FC236}">
                  <a16:creationId xmlns:a16="http://schemas.microsoft.com/office/drawing/2014/main" id="{662A4DB3-C195-4230-953D-307E4100FE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253" name="Freeform 22">
              <a:extLst>
                <a:ext uri="{FF2B5EF4-FFF2-40B4-BE49-F238E27FC236}">
                  <a16:creationId xmlns:a16="http://schemas.microsoft.com/office/drawing/2014/main" id="{94D310CF-9541-4CD7-855B-E2E1EF343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255" name="Group 254">
            <a:extLst>
              <a:ext uri="{FF2B5EF4-FFF2-40B4-BE49-F238E27FC236}">
                <a16:creationId xmlns:a16="http://schemas.microsoft.com/office/drawing/2014/main" id="{70EDA856-A216-4EEC-9AB6-A59FFC70361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47733" y="-786"/>
            <a:ext cx="2356675" cy="6854040"/>
            <a:chOff x="6627813" y="194833"/>
            <a:chExt cx="1952625" cy="5678918"/>
          </a:xfrm>
        </p:grpSpPr>
        <p:sp>
          <p:nvSpPr>
            <p:cNvPr id="256" name="Freeform 27">
              <a:extLst>
                <a:ext uri="{FF2B5EF4-FFF2-40B4-BE49-F238E27FC236}">
                  <a16:creationId xmlns:a16="http://schemas.microsoft.com/office/drawing/2014/main" id="{36F815B8-AFA8-45E9-A3D1-977F2D1921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257" name="Freeform 28">
              <a:extLst>
                <a:ext uri="{FF2B5EF4-FFF2-40B4-BE49-F238E27FC236}">
                  <a16:creationId xmlns:a16="http://schemas.microsoft.com/office/drawing/2014/main" id="{5D8FF653-8B3F-4B96-904D-1A4482EAEE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258" name="Freeform 29">
              <a:extLst>
                <a:ext uri="{FF2B5EF4-FFF2-40B4-BE49-F238E27FC236}">
                  <a16:creationId xmlns:a16="http://schemas.microsoft.com/office/drawing/2014/main" id="{4DD2E775-AB45-4AF1-B5B7-54948CFB9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259" name="Freeform 30">
              <a:extLst>
                <a:ext uri="{FF2B5EF4-FFF2-40B4-BE49-F238E27FC236}">
                  <a16:creationId xmlns:a16="http://schemas.microsoft.com/office/drawing/2014/main" id="{7BDE7E7B-E3AA-4A24-8F9D-CE77C96CA2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260" name="Freeform 31">
              <a:extLst>
                <a:ext uri="{FF2B5EF4-FFF2-40B4-BE49-F238E27FC236}">
                  <a16:creationId xmlns:a16="http://schemas.microsoft.com/office/drawing/2014/main" id="{D129CAA9-35E5-48CE-88AE-9806695CB8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261" name="Freeform 32">
              <a:extLst>
                <a:ext uri="{FF2B5EF4-FFF2-40B4-BE49-F238E27FC236}">
                  <a16:creationId xmlns:a16="http://schemas.microsoft.com/office/drawing/2014/main" id="{A73989FF-4EFF-4181-81A4-72EF2E67DB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262" name="Freeform 33">
              <a:extLst>
                <a:ext uri="{FF2B5EF4-FFF2-40B4-BE49-F238E27FC236}">
                  <a16:creationId xmlns:a16="http://schemas.microsoft.com/office/drawing/2014/main" id="{8C2C17BD-8FA0-4F42-B2CD-5E5A9F5429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263" name="Freeform 34">
              <a:extLst>
                <a:ext uri="{FF2B5EF4-FFF2-40B4-BE49-F238E27FC236}">
                  <a16:creationId xmlns:a16="http://schemas.microsoft.com/office/drawing/2014/main" id="{EEE99CF3-AD71-46FB-8E7D-67825F7816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264" name="Freeform 35">
              <a:extLst>
                <a:ext uri="{FF2B5EF4-FFF2-40B4-BE49-F238E27FC236}">
                  <a16:creationId xmlns:a16="http://schemas.microsoft.com/office/drawing/2014/main" id="{D0F9D5ED-7591-4E88-9FDA-4C1DC47E9D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65" name="Freeform 36">
              <a:extLst>
                <a:ext uri="{FF2B5EF4-FFF2-40B4-BE49-F238E27FC236}">
                  <a16:creationId xmlns:a16="http://schemas.microsoft.com/office/drawing/2014/main" id="{88FA7C13-D80D-4514-B9DB-87AE076ACE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66" name="Freeform 37">
              <a:extLst>
                <a:ext uri="{FF2B5EF4-FFF2-40B4-BE49-F238E27FC236}">
                  <a16:creationId xmlns:a16="http://schemas.microsoft.com/office/drawing/2014/main" id="{202C78DF-D842-450B-A87D-E035719E4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67" name="Freeform 38">
              <a:extLst>
                <a:ext uri="{FF2B5EF4-FFF2-40B4-BE49-F238E27FC236}">
                  <a16:creationId xmlns:a16="http://schemas.microsoft.com/office/drawing/2014/main" id="{A4789F83-2423-47F8-8958-48E477BAE0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2" name="Title 1">
            <a:extLst>
              <a:ext uri="{FF2B5EF4-FFF2-40B4-BE49-F238E27FC236}">
                <a16:creationId xmlns:a16="http://schemas.microsoft.com/office/drawing/2014/main" id="{88C0BE42-8757-8B1C-ECBF-E44936DF91A1}"/>
              </a:ext>
            </a:extLst>
          </p:cNvPr>
          <p:cNvSpPr>
            <a:spLocks noGrp="1"/>
          </p:cNvSpPr>
          <p:nvPr>
            <p:ph type="title"/>
          </p:nvPr>
        </p:nvSpPr>
        <p:spPr>
          <a:xfrm>
            <a:off x="4295765" y="228600"/>
            <a:ext cx="6845092" cy="1280890"/>
          </a:xfrm>
        </p:spPr>
        <p:txBody>
          <a:bodyPr>
            <a:normAutofit/>
          </a:bodyPr>
          <a:lstStyle/>
          <a:p>
            <a:r>
              <a:rPr lang="en-US">
                <a:ea typeface="Calibri Light"/>
                <a:cs typeface="Calibri Light"/>
              </a:rPr>
              <a:t>Students Shape the Shelves: Program Highlights</a:t>
            </a:r>
            <a:endParaRPr lang="en-US">
              <a:cs typeface="Calibri Light"/>
            </a:endParaRPr>
          </a:p>
        </p:txBody>
      </p:sp>
      <p:sp>
        <p:nvSpPr>
          <p:cNvPr id="269" name="Rectangle 268">
            <a:extLst>
              <a:ext uri="{FF2B5EF4-FFF2-40B4-BE49-F238E27FC236}">
                <a16:creationId xmlns:a16="http://schemas.microsoft.com/office/drawing/2014/main" id="{2C509E7A-337A-4664-BEC2-03F9BCA0A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71632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71" name="Freeform 11">
            <a:extLst>
              <a:ext uri="{FF2B5EF4-FFF2-40B4-BE49-F238E27FC236}">
                <a16:creationId xmlns:a16="http://schemas.microsoft.com/office/drawing/2014/main" id="{D9AB99AB-E300-4B19-97C3-9A12EA3C7B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2716320"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pic>
        <p:nvPicPr>
          <p:cNvPr id="4" name="Picture 4">
            <a:extLst>
              <a:ext uri="{FF2B5EF4-FFF2-40B4-BE49-F238E27FC236}">
                <a16:creationId xmlns:a16="http://schemas.microsoft.com/office/drawing/2014/main" id="{E03989D2-2535-9408-D9F1-A868EAB8EE9D}"/>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20" y="1730"/>
            <a:ext cx="2720524" cy="6858000"/>
          </a:xfrm>
          <a:prstGeom prst="rect">
            <a:avLst/>
          </a:prstGeom>
        </p:spPr>
      </p:pic>
      <p:graphicFrame>
        <p:nvGraphicFramePr>
          <p:cNvPr id="123" name="Content Placeholder 2">
            <a:extLst>
              <a:ext uri="{FF2B5EF4-FFF2-40B4-BE49-F238E27FC236}">
                <a16:creationId xmlns:a16="http://schemas.microsoft.com/office/drawing/2014/main" id="{4700CA38-C28C-3440-A963-AAD3FC1E7A09}"/>
              </a:ext>
            </a:extLst>
          </p:cNvPr>
          <p:cNvGraphicFramePr>
            <a:graphicFrameLocks noGrp="1"/>
          </p:cNvGraphicFramePr>
          <p:nvPr>
            <p:ph idx="1"/>
            <p:extLst>
              <p:ext uri="{D42A27DB-BD31-4B8C-83A1-F6EECF244321}">
                <p14:modId xmlns:p14="http://schemas.microsoft.com/office/powerpoint/2010/main" val="2843790843"/>
              </p:ext>
            </p:extLst>
          </p:nvPr>
        </p:nvGraphicFramePr>
        <p:xfrm>
          <a:off x="3497757" y="1661506"/>
          <a:ext cx="8484283" cy="492413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502278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75CD74B-9CE8-4F20-A3E4-A22A7F0360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56AAA5-F24A-C63E-897D-4099E7C7660D}"/>
              </a:ext>
            </a:extLst>
          </p:cNvPr>
          <p:cNvSpPr>
            <a:spLocks noGrp="1"/>
          </p:cNvSpPr>
          <p:nvPr>
            <p:ph type="title"/>
          </p:nvPr>
        </p:nvSpPr>
        <p:spPr>
          <a:xfrm>
            <a:off x="1794897" y="624110"/>
            <a:ext cx="9712998" cy="1280890"/>
          </a:xfrm>
        </p:spPr>
        <p:txBody>
          <a:bodyPr>
            <a:normAutofit/>
          </a:bodyPr>
          <a:lstStyle/>
          <a:p>
            <a:r>
              <a:rPr lang="en-US">
                <a:ea typeface="Calibri Light"/>
                <a:cs typeface="Calibri Light"/>
              </a:rPr>
              <a:t>The When: </a:t>
            </a:r>
            <a:r>
              <a:rPr lang="en-US">
                <a:ea typeface="+mj-lt"/>
                <a:cs typeface="+mj-lt"/>
              </a:rPr>
              <a:t>The week's programming</a:t>
            </a:r>
          </a:p>
        </p:txBody>
      </p:sp>
      <p:sp>
        <p:nvSpPr>
          <p:cNvPr id="11" name="Rectangle 10">
            <a:extLst>
              <a:ext uri="{FF2B5EF4-FFF2-40B4-BE49-F238E27FC236}">
                <a16:creationId xmlns:a16="http://schemas.microsoft.com/office/drawing/2014/main" id="{99C44665-BECF-4482-A00C-E4BE2A87DC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1">
            <a:extLst>
              <a:ext uri="{FF2B5EF4-FFF2-40B4-BE49-F238E27FC236}">
                <a16:creationId xmlns:a16="http://schemas.microsoft.com/office/drawing/2014/main" id="{20398C1D-D011-4BA8-AC81-E829677B87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4" name="Diagram 4">
            <a:extLst>
              <a:ext uri="{FF2B5EF4-FFF2-40B4-BE49-F238E27FC236}">
                <a16:creationId xmlns:a16="http://schemas.microsoft.com/office/drawing/2014/main" id="{812876D3-A181-A70D-F180-2EBA83BEF8B2}"/>
              </a:ext>
            </a:extLst>
          </p:cNvPr>
          <p:cNvGraphicFramePr>
            <a:graphicFrameLocks noGrp="1"/>
          </p:cNvGraphicFramePr>
          <p:nvPr>
            <p:ph idx="1"/>
            <p:extLst>
              <p:ext uri="{D42A27DB-BD31-4B8C-83A1-F6EECF244321}">
                <p14:modId xmlns:p14="http://schemas.microsoft.com/office/powerpoint/2010/main" val="861164436"/>
              </p:ext>
            </p:extLst>
          </p:nvPr>
        </p:nvGraphicFramePr>
        <p:xfrm>
          <a:off x="616337" y="1085063"/>
          <a:ext cx="11060044" cy="58993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12163333"/>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114</TotalTime>
  <Words>881</Words>
  <Application>Microsoft Office PowerPoint</Application>
  <PresentationFormat>Widescreen</PresentationFormat>
  <Paragraphs>139</Paragraphs>
  <Slides>19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Century Gothic</vt:lpstr>
      <vt:lpstr>Wingdings 3</vt:lpstr>
      <vt:lpstr>Wisp</vt:lpstr>
      <vt:lpstr>Students Shape the Shelves</vt:lpstr>
      <vt:lpstr>The What: Program Overview</vt:lpstr>
      <vt:lpstr>Library:</vt:lpstr>
      <vt:lpstr>The How: Program Development</vt:lpstr>
      <vt:lpstr>The How: Program development</vt:lpstr>
      <vt:lpstr>The Who: the students </vt:lpstr>
      <vt:lpstr>The Where</vt:lpstr>
      <vt:lpstr>Students Shape the Shelves: Program Highlights</vt:lpstr>
      <vt:lpstr>The When: The week's programming</vt:lpstr>
      <vt:lpstr>Student Outcomes,  in their own words</vt:lpstr>
      <vt:lpstr>Student Outcomes, in their own words</vt:lpstr>
      <vt:lpstr>Day 1: What role do libraries/bookstores play in connecting with or reflecting their communities?</vt:lpstr>
      <vt:lpstr>Student Outcomes, in their own words</vt:lpstr>
      <vt:lpstr>Benefits to Library</vt:lpstr>
      <vt:lpstr>What We Learned, Unexpected outcomes</vt:lpstr>
      <vt:lpstr>PowerPoint Presentation</vt:lpstr>
      <vt:lpstr>Reflections and Insights</vt:lpstr>
      <vt:lpstr>Thank you!</vt:lpstr>
      <vt:lpstr>The When: Preparation to Party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Blinn</dc:creator>
  <cp:lastModifiedBy>Kate Blinn</cp:lastModifiedBy>
  <cp:revision>5</cp:revision>
  <dcterms:created xsi:type="dcterms:W3CDTF">2023-04-20T18:19:12Z</dcterms:created>
  <dcterms:modified xsi:type="dcterms:W3CDTF">2023-05-17T19:19:49Z</dcterms:modified>
</cp:coreProperties>
</file>